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8" r:id="rId3"/>
    <p:sldId id="259" r:id="rId4"/>
    <p:sldId id="261" r:id="rId5"/>
    <p:sldId id="270" r:id="rId6"/>
    <p:sldId id="272" r:id="rId7"/>
    <p:sldId id="271" r:id="rId8"/>
    <p:sldId id="274" r:id="rId9"/>
    <p:sldId id="273" r:id="rId10"/>
    <p:sldId id="275" r:id="rId11"/>
    <p:sldId id="288" r:id="rId12"/>
    <p:sldId id="277" r:id="rId13"/>
    <p:sldId id="278" r:id="rId14"/>
    <p:sldId id="267" r:id="rId15"/>
    <p:sldId id="279" r:id="rId16"/>
    <p:sldId id="287" r:id="rId17"/>
    <p:sldId id="280" r:id="rId18"/>
    <p:sldId id="276" r:id="rId19"/>
    <p:sldId id="282" r:id="rId20"/>
    <p:sldId id="283" r:id="rId21"/>
    <p:sldId id="284" r:id="rId22"/>
    <p:sldId id="285" r:id="rId23"/>
    <p:sldId id="266" r:id="rId24"/>
    <p:sldId id="268" r:id="rId25"/>
    <p:sldId id="289" r:id="rId26"/>
    <p:sldId id="286" r:id="rId27"/>
    <p:sldId id="290" r:id="rId28"/>
    <p:sldId id="297" r:id="rId29"/>
    <p:sldId id="291" r:id="rId30"/>
    <p:sldId id="292" r:id="rId31"/>
    <p:sldId id="269" r:id="rId32"/>
    <p:sldId id="293" r:id="rId33"/>
    <p:sldId id="294" r:id="rId34"/>
    <p:sldId id="295" r:id="rId35"/>
    <p:sldId id="296" r:id="rId36"/>
    <p:sldId id="281" r:id="rId37"/>
    <p:sldId id="262" r:id="rId38"/>
    <p:sldId id="298" r:id="rId39"/>
    <p:sldId id="299" r:id="rId40"/>
  </p:sldIdLst>
  <p:sldSz cx="10160000" cy="5715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3760"/>
    <a:srgbClr val="8FC31F"/>
    <a:srgbClr val="4A6410"/>
    <a:srgbClr val="769F19"/>
    <a:srgbClr val="E40077"/>
    <a:srgbClr val="760000"/>
    <a:srgbClr val="156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34" y="67"/>
      </p:cViewPr>
      <p:guideLst>
        <p:guide orient="horz" pos="1800"/>
        <p:guide pos="320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cat>
            <c:numRef>
              <c:f>Sheet1!$A$2:$A$5</c:f>
              <c:numCache>
                <c:formatCode>General</c:formatCode>
                <c:ptCount val="4"/>
                <c:pt idx="0">
                  <c:v>2015</c:v>
                </c:pt>
                <c:pt idx="1">
                  <c:v>2016</c:v>
                </c:pt>
                <c:pt idx="2">
                  <c:v>2117</c:v>
                </c:pt>
                <c:pt idx="3">
                  <c:v>2218</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tx1">
                <a:lumMod val="85000"/>
                <a:lumOff val="15000"/>
              </a:schemeClr>
            </a:solidFill>
          </c:spPr>
          <c:invertIfNegative val="0"/>
          <c:cat>
            <c:numRef>
              <c:f>Sheet1!$A$2:$A$5</c:f>
              <c:numCache>
                <c:formatCode>General</c:formatCode>
                <c:ptCount val="4"/>
                <c:pt idx="0">
                  <c:v>2015</c:v>
                </c:pt>
                <c:pt idx="1">
                  <c:v>2016</c:v>
                </c:pt>
                <c:pt idx="2">
                  <c:v>2117</c:v>
                </c:pt>
                <c:pt idx="3">
                  <c:v>2218</c:v>
                </c:pt>
              </c:numCache>
            </c:num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769F19"/>
            </a:solidFill>
          </c:spPr>
          <c:invertIfNegative val="0"/>
          <c:cat>
            <c:numRef>
              <c:f>Sheet1!$A$2:$A$5</c:f>
              <c:numCache>
                <c:formatCode>General</c:formatCode>
                <c:ptCount val="4"/>
                <c:pt idx="0">
                  <c:v>2015</c:v>
                </c:pt>
                <c:pt idx="1">
                  <c:v>2016</c:v>
                </c:pt>
                <c:pt idx="2">
                  <c:v>2117</c:v>
                </c:pt>
                <c:pt idx="3">
                  <c:v>2218</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62"/>
        <c:overlap val="-6"/>
        <c:axId val="838132384"/>
        <c:axId val="838131824"/>
      </c:barChart>
      <c:catAx>
        <c:axId val="838132384"/>
        <c:scaling>
          <c:orientation val="minMax"/>
        </c:scaling>
        <c:delete val="0"/>
        <c:axPos val="b"/>
        <c:numFmt formatCode="General" sourceLinked="1"/>
        <c:majorTickMark val="out"/>
        <c:minorTickMark val="none"/>
        <c:tickLblPos val="nextTo"/>
        <c:crossAx val="838131824"/>
        <c:crosses val="autoZero"/>
        <c:auto val="1"/>
        <c:lblAlgn val="ctr"/>
        <c:lblOffset val="100"/>
        <c:noMultiLvlLbl val="0"/>
      </c:catAx>
      <c:valAx>
        <c:axId val="838131824"/>
        <c:scaling>
          <c:orientation val="minMax"/>
        </c:scaling>
        <c:delete val="0"/>
        <c:axPos val="l"/>
        <c:numFmt formatCode="General" sourceLinked="1"/>
        <c:majorTickMark val="out"/>
        <c:minorTickMark val="none"/>
        <c:tickLblPos val="nextTo"/>
        <c:crossAx val="838132384"/>
        <c:crosses val="autoZero"/>
        <c:crossBetween val="between"/>
      </c:valAx>
    </c:plotArea>
    <c:plotVisOnly val="1"/>
    <c:dispBlanksAs val="gap"/>
    <c:showDLblsOverMax val="0"/>
  </c:chart>
  <c:txPr>
    <a:bodyPr/>
    <a:lstStyle/>
    <a:p>
      <a:pPr>
        <a:defRPr sz="1800">
          <a:solidFill>
            <a:schemeClr val="tx1">
              <a:lumMod val="85000"/>
              <a:lumOff val="1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lumMod val="85000"/>
                    <a:lumOff val="15000"/>
                  </a:schemeClr>
                </a:solidFill>
              </a:defRPr>
            </a:pPr>
            <a:r>
              <a:rPr lang="zh-CN" altLang="en-US" sz="1600" dirty="0" smtClean="0">
                <a:solidFill>
                  <a:schemeClr val="tx1">
                    <a:lumMod val="85000"/>
                    <a:lumOff val="15000"/>
                  </a:schemeClr>
                </a:solidFill>
              </a:rPr>
              <a:t>添加文本信息</a:t>
            </a:r>
            <a:endParaRPr lang="zh-CN" altLang="en-US" sz="1600" dirty="0">
              <a:solidFill>
                <a:schemeClr val="tx1">
                  <a:lumMod val="85000"/>
                  <a:lumOff val="15000"/>
                </a:schemeClr>
              </a:solidFill>
            </a:endParaRPr>
          </a:p>
        </c:rich>
      </c:tx>
      <c:layout>
        <c:manualLayout>
          <c:xMode val="edge"/>
          <c:yMode val="edge"/>
          <c:x val="0.38546483287069133"/>
          <c:y val="6.1672789431129221E-2"/>
        </c:manualLayout>
      </c:layout>
      <c:overlay val="0"/>
    </c:title>
    <c:autoTitleDeleted val="0"/>
    <c:plotArea>
      <c:layout/>
      <c:barChart>
        <c:barDir val="bar"/>
        <c:grouping val="clustered"/>
        <c:varyColors val="0"/>
        <c:ser>
          <c:idx val="0"/>
          <c:order val="0"/>
          <c:tx>
            <c:strRef>
              <c:f>Sheet1!$B$1</c:f>
              <c:strCache>
                <c:ptCount val="1"/>
                <c:pt idx="0">
                  <c:v>系列 1</c:v>
                </c:pt>
              </c:strCache>
            </c:strRef>
          </c:tx>
          <c:spPr>
            <a:solidFill>
              <a:srgbClr val="769F19"/>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299644672"/>
        <c:axId val="841800544"/>
      </c:barChart>
      <c:catAx>
        <c:axId val="1299644672"/>
        <c:scaling>
          <c:orientation val="minMax"/>
        </c:scaling>
        <c:delete val="0"/>
        <c:axPos val="l"/>
        <c:numFmt formatCode="General" sourceLinked="0"/>
        <c:majorTickMark val="out"/>
        <c:minorTickMark val="none"/>
        <c:tickLblPos val="nextTo"/>
        <c:txPr>
          <a:bodyPr/>
          <a:lstStyle/>
          <a:p>
            <a:pPr>
              <a:defRPr sz="1400"/>
            </a:pPr>
            <a:endParaRPr lang="zh-CN"/>
          </a:p>
        </c:txPr>
        <c:crossAx val="841800544"/>
        <c:crosses val="autoZero"/>
        <c:auto val="1"/>
        <c:lblAlgn val="ctr"/>
        <c:lblOffset val="100"/>
        <c:noMultiLvlLbl val="0"/>
      </c:catAx>
      <c:valAx>
        <c:axId val="841800544"/>
        <c:scaling>
          <c:orientation val="minMax"/>
        </c:scaling>
        <c:delete val="0"/>
        <c:axPos val="b"/>
        <c:numFmt formatCode="General" sourceLinked="1"/>
        <c:majorTickMark val="out"/>
        <c:minorTickMark val="none"/>
        <c:tickLblPos val="nextTo"/>
        <c:txPr>
          <a:bodyPr/>
          <a:lstStyle/>
          <a:p>
            <a:pPr>
              <a:defRPr sz="1200"/>
            </a:pPr>
            <a:endParaRPr lang="zh-CN"/>
          </a:p>
        </c:txPr>
        <c:crossAx val="1299644672"/>
        <c:crosses val="autoZero"/>
        <c:crossBetween val="between"/>
      </c:valAx>
    </c:plotArea>
    <c:plotVisOnly val="1"/>
    <c:dispBlanksAs val="gap"/>
    <c:showDLblsOverMax val="0"/>
  </c:chart>
  <c:txPr>
    <a:bodyPr/>
    <a:lstStyle/>
    <a:p>
      <a:pPr>
        <a:defRPr sz="1800">
          <a:latin typeface="微软雅黑" pitchFamily="34" charset="-122"/>
          <a:ea typeface="微软雅黑"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B2816-1764-4B74-83B2-0365B0E5CB43}" type="datetimeFigureOut">
              <a:rPr lang="zh-CN" altLang="en-US" smtClean="0"/>
              <a:pPr/>
              <a:t>2016/11/6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585E9-7E7D-4F61-B910-A0197A3733B6}" type="slidenum">
              <a:rPr lang="zh-CN" altLang="en-US" smtClean="0"/>
              <a:pPr/>
              <a:t>‹#›</a:t>
            </a:fld>
            <a:endParaRPr lang="zh-CN" altLang="en-US"/>
          </a:p>
        </p:txBody>
      </p:sp>
    </p:spTree>
    <p:extLst>
      <p:ext uri="{BB962C8B-B14F-4D97-AF65-F5344CB8AC3E}">
        <p14:creationId xmlns:p14="http://schemas.microsoft.com/office/powerpoint/2010/main" val="235126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a:t>
            </a:fld>
            <a:endParaRPr lang="zh-CN" altLang="en-US"/>
          </a:p>
        </p:txBody>
      </p:sp>
    </p:spTree>
    <p:extLst>
      <p:ext uri="{BB962C8B-B14F-4D97-AF65-F5344CB8AC3E}">
        <p14:creationId xmlns:p14="http://schemas.microsoft.com/office/powerpoint/2010/main" val="238414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10</a:t>
            </a:fld>
            <a:endParaRPr lang="zh-CN" altLang="en-US"/>
          </a:p>
        </p:txBody>
      </p:sp>
    </p:spTree>
    <p:extLst>
      <p:ext uri="{BB962C8B-B14F-4D97-AF65-F5344CB8AC3E}">
        <p14:creationId xmlns:p14="http://schemas.microsoft.com/office/powerpoint/2010/main" val="15613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11</a:t>
            </a:fld>
            <a:endParaRPr lang="zh-CN" altLang="en-US"/>
          </a:p>
        </p:txBody>
      </p:sp>
    </p:spTree>
    <p:extLst>
      <p:ext uri="{BB962C8B-B14F-4D97-AF65-F5344CB8AC3E}">
        <p14:creationId xmlns:p14="http://schemas.microsoft.com/office/powerpoint/2010/main" val="334081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12</a:t>
            </a:fld>
            <a:endParaRPr lang="zh-CN" altLang="en-US"/>
          </a:p>
        </p:txBody>
      </p:sp>
    </p:spTree>
    <p:extLst>
      <p:ext uri="{BB962C8B-B14F-4D97-AF65-F5344CB8AC3E}">
        <p14:creationId xmlns:p14="http://schemas.microsoft.com/office/powerpoint/2010/main" val="71075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13</a:t>
            </a:fld>
            <a:endParaRPr lang="zh-CN" altLang="en-US"/>
          </a:p>
        </p:txBody>
      </p:sp>
    </p:spTree>
    <p:extLst>
      <p:ext uri="{BB962C8B-B14F-4D97-AF65-F5344CB8AC3E}">
        <p14:creationId xmlns:p14="http://schemas.microsoft.com/office/powerpoint/2010/main" val="104636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14</a:t>
            </a:fld>
            <a:endParaRPr lang="zh-CN" altLang="en-US"/>
          </a:p>
        </p:txBody>
      </p:sp>
    </p:spTree>
    <p:extLst>
      <p:ext uri="{BB962C8B-B14F-4D97-AF65-F5344CB8AC3E}">
        <p14:creationId xmlns:p14="http://schemas.microsoft.com/office/powerpoint/2010/main" val="35366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15</a:t>
            </a:fld>
            <a:endParaRPr lang="zh-CN" altLang="en-US"/>
          </a:p>
        </p:txBody>
      </p:sp>
    </p:spTree>
    <p:extLst>
      <p:ext uri="{BB962C8B-B14F-4D97-AF65-F5344CB8AC3E}">
        <p14:creationId xmlns:p14="http://schemas.microsoft.com/office/powerpoint/2010/main" val="62626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16</a:t>
            </a:fld>
            <a:endParaRPr lang="zh-CN" altLang="en-US"/>
          </a:p>
        </p:txBody>
      </p:sp>
    </p:spTree>
    <p:extLst>
      <p:ext uri="{BB962C8B-B14F-4D97-AF65-F5344CB8AC3E}">
        <p14:creationId xmlns:p14="http://schemas.microsoft.com/office/powerpoint/2010/main" val="219459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17</a:t>
            </a:fld>
            <a:endParaRPr lang="zh-CN" altLang="en-US"/>
          </a:p>
        </p:txBody>
      </p:sp>
    </p:spTree>
    <p:extLst>
      <p:ext uri="{BB962C8B-B14F-4D97-AF65-F5344CB8AC3E}">
        <p14:creationId xmlns:p14="http://schemas.microsoft.com/office/powerpoint/2010/main" val="84039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18</a:t>
            </a:fld>
            <a:endParaRPr lang="zh-CN" altLang="en-US"/>
          </a:p>
        </p:txBody>
      </p:sp>
    </p:spTree>
    <p:extLst>
      <p:ext uri="{BB962C8B-B14F-4D97-AF65-F5344CB8AC3E}">
        <p14:creationId xmlns:p14="http://schemas.microsoft.com/office/powerpoint/2010/main" val="128237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19</a:t>
            </a:fld>
            <a:endParaRPr lang="zh-CN" altLang="en-US"/>
          </a:p>
        </p:txBody>
      </p:sp>
    </p:spTree>
    <p:extLst>
      <p:ext uri="{BB962C8B-B14F-4D97-AF65-F5344CB8AC3E}">
        <p14:creationId xmlns:p14="http://schemas.microsoft.com/office/powerpoint/2010/main" val="5586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a:t>
            </a:fld>
            <a:endParaRPr lang="zh-CN" altLang="en-US"/>
          </a:p>
        </p:txBody>
      </p:sp>
    </p:spTree>
    <p:extLst>
      <p:ext uri="{BB962C8B-B14F-4D97-AF65-F5344CB8AC3E}">
        <p14:creationId xmlns:p14="http://schemas.microsoft.com/office/powerpoint/2010/main" val="391944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20</a:t>
            </a:fld>
            <a:endParaRPr lang="zh-CN" altLang="en-US"/>
          </a:p>
        </p:txBody>
      </p:sp>
    </p:spTree>
    <p:extLst>
      <p:ext uri="{BB962C8B-B14F-4D97-AF65-F5344CB8AC3E}">
        <p14:creationId xmlns:p14="http://schemas.microsoft.com/office/powerpoint/2010/main" val="3559185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21</a:t>
            </a:fld>
            <a:endParaRPr lang="zh-CN" altLang="en-US"/>
          </a:p>
        </p:txBody>
      </p:sp>
    </p:spTree>
    <p:extLst>
      <p:ext uri="{BB962C8B-B14F-4D97-AF65-F5344CB8AC3E}">
        <p14:creationId xmlns:p14="http://schemas.microsoft.com/office/powerpoint/2010/main" val="198417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22</a:t>
            </a:fld>
            <a:endParaRPr lang="zh-CN" altLang="en-US"/>
          </a:p>
        </p:txBody>
      </p:sp>
    </p:spTree>
    <p:extLst>
      <p:ext uri="{BB962C8B-B14F-4D97-AF65-F5344CB8AC3E}">
        <p14:creationId xmlns:p14="http://schemas.microsoft.com/office/powerpoint/2010/main" val="77191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23</a:t>
            </a:fld>
            <a:endParaRPr lang="zh-CN" altLang="en-US"/>
          </a:p>
        </p:txBody>
      </p:sp>
    </p:spTree>
    <p:extLst>
      <p:ext uri="{BB962C8B-B14F-4D97-AF65-F5344CB8AC3E}">
        <p14:creationId xmlns:p14="http://schemas.microsoft.com/office/powerpoint/2010/main" val="3169653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24</a:t>
            </a:fld>
            <a:endParaRPr lang="zh-CN" altLang="en-US"/>
          </a:p>
        </p:txBody>
      </p:sp>
    </p:spTree>
    <p:extLst>
      <p:ext uri="{BB962C8B-B14F-4D97-AF65-F5344CB8AC3E}">
        <p14:creationId xmlns:p14="http://schemas.microsoft.com/office/powerpoint/2010/main" val="680710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25</a:t>
            </a:fld>
            <a:endParaRPr lang="zh-CN" altLang="en-US"/>
          </a:p>
        </p:txBody>
      </p:sp>
    </p:spTree>
    <p:extLst>
      <p:ext uri="{BB962C8B-B14F-4D97-AF65-F5344CB8AC3E}">
        <p14:creationId xmlns:p14="http://schemas.microsoft.com/office/powerpoint/2010/main" val="3102771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26</a:t>
            </a:fld>
            <a:endParaRPr lang="zh-CN" altLang="en-US"/>
          </a:p>
        </p:txBody>
      </p:sp>
    </p:spTree>
    <p:extLst>
      <p:ext uri="{BB962C8B-B14F-4D97-AF65-F5344CB8AC3E}">
        <p14:creationId xmlns:p14="http://schemas.microsoft.com/office/powerpoint/2010/main" val="135871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27</a:t>
            </a:fld>
            <a:endParaRPr lang="zh-CN" altLang="en-US"/>
          </a:p>
        </p:txBody>
      </p:sp>
    </p:spTree>
    <p:extLst>
      <p:ext uri="{BB962C8B-B14F-4D97-AF65-F5344CB8AC3E}">
        <p14:creationId xmlns:p14="http://schemas.microsoft.com/office/powerpoint/2010/main" val="362761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28</a:t>
            </a:fld>
            <a:endParaRPr lang="zh-CN" altLang="en-US"/>
          </a:p>
        </p:txBody>
      </p:sp>
    </p:spTree>
    <p:extLst>
      <p:ext uri="{BB962C8B-B14F-4D97-AF65-F5344CB8AC3E}">
        <p14:creationId xmlns:p14="http://schemas.microsoft.com/office/powerpoint/2010/main" val="945830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29</a:t>
            </a:fld>
            <a:endParaRPr lang="zh-CN" altLang="en-US"/>
          </a:p>
        </p:txBody>
      </p:sp>
    </p:spTree>
    <p:extLst>
      <p:ext uri="{BB962C8B-B14F-4D97-AF65-F5344CB8AC3E}">
        <p14:creationId xmlns:p14="http://schemas.microsoft.com/office/powerpoint/2010/main" val="425282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a:t>
            </a:fld>
            <a:endParaRPr lang="zh-CN" altLang="en-US"/>
          </a:p>
        </p:txBody>
      </p:sp>
    </p:spTree>
    <p:extLst>
      <p:ext uri="{BB962C8B-B14F-4D97-AF65-F5344CB8AC3E}">
        <p14:creationId xmlns:p14="http://schemas.microsoft.com/office/powerpoint/2010/main" val="2801132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30</a:t>
            </a:fld>
            <a:endParaRPr lang="zh-CN" altLang="en-US"/>
          </a:p>
        </p:txBody>
      </p:sp>
    </p:spTree>
    <p:extLst>
      <p:ext uri="{BB962C8B-B14F-4D97-AF65-F5344CB8AC3E}">
        <p14:creationId xmlns:p14="http://schemas.microsoft.com/office/powerpoint/2010/main" val="107479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31</a:t>
            </a:fld>
            <a:endParaRPr lang="zh-CN" altLang="en-US"/>
          </a:p>
        </p:txBody>
      </p:sp>
    </p:spTree>
    <p:extLst>
      <p:ext uri="{BB962C8B-B14F-4D97-AF65-F5344CB8AC3E}">
        <p14:creationId xmlns:p14="http://schemas.microsoft.com/office/powerpoint/2010/main" val="2617711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32</a:t>
            </a:fld>
            <a:endParaRPr lang="zh-CN" altLang="en-US"/>
          </a:p>
        </p:txBody>
      </p:sp>
    </p:spTree>
    <p:extLst>
      <p:ext uri="{BB962C8B-B14F-4D97-AF65-F5344CB8AC3E}">
        <p14:creationId xmlns:p14="http://schemas.microsoft.com/office/powerpoint/2010/main" val="84535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33</a:t>
            </a:fld>
            <a:endParaRPr lang="zh-CN" altLang="en-US"/>
          </a:p>
        </p:txBody>
      </p:sp>
    </p:spTree>
    <p:extLst>
      <p:ext uri="{BB962C8B-B14F-4D97-AF65-F5344CB8AC3E}">
        <p14:creationId xmlns:p14="http://schemas.microsoft.com/office/powerpoint/2010/main" val="2092393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34</a:t>
            </a:fld>
            <a:endParaRPr lang="zh-CN" altLang="en-US"/>
          </a:p>
        </p:txBody>
      </p:sp>
    </p:spTree>
    <p:extLst>
      <p:ext uri="{BB962C8B-B14F-4D97-AF65-F5344CB8AC3E}">
        <p14:creationId xmlns:p14="http://schemas.microsoft.com/office/powerpoint/2010/main" val="612532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35</a:t>
            </a:fld>
            <a:endParaRPr lang="zh-CN" altLang="en-US"/>
          </a:p>
        </p:txBody>
      </p:sp>
    </p:spTree>
    <p:extLst>
      <p:ext uri="{BB962C8B-B14F-4D97-AF65-F5344CB8AC3E}">
        <p14:creationId xmlns:p14="http://schemas.microsoft.com/office/powerpoint/2010/main" val="283833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36</a:t>
            </a:fld>
            <a:endParaRPr lang="zh-CN" altLang="en-US"/>
          </a:p>
        </p:txBody>
      </p:sp>
    </p:spTree>
    <p:extLst>
      <p:ext uri="{BB962C8B-B14F-4D97-AF65-F5344CB8AC3E}">
        <p14:creationId xmlns:p14="http://schemas.microsoft.com/office/powerpoint/2010/main" val="352428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4</a:t>
            </a:fld>
            <a:endParaRPr lang="zh-CN" altLang="en-US"/>
          </a:p>
        </p:txBody>
      </p:sp>
    </p:spTree>
    <p:extLst>
      <p:ext uri="{BB962C8B-B14F-4D97-AF65-F5344CB8AC3E}">
        <p14:creationId xmlns:p14="http://schemas.microsoft.com/office/powerpoint/2010/main" val="223912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5</a:t>
            </a:fld>
            <a:endParaRPr lang="zh-CN" altLang="en-US"/>
          </a:p>
        </p:txBody>
      </p:sp>
    </p:spTree>
    <p:extLst>
      <p:ext uri="{BB962C8B-B14F-4D97-AF65-F5344CB8AC3E}">
        <p14:creationId xmlns:p14="http://schemas.microsoft.com/office/powerpoint/2010/main" val="416624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6</a:t>
            </a:fld>
            <a:endParaRPr lang="zh-CN" altLang="en-US"/>
          </a:p>
        </p:txBody>
      </p:sp>
    </p:spTree>
    <p:extLst>
      <p:ext uri="{BB962C8B-B14F-4D97-AF65-F5344CB8AC3E}">
        <p14:creationId xmlns:p14="http://schemas.microsoft.com/office/powerpoint/2010/main" val="84205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7</a:t>
            </a:fld>
            <a:endParaRPr lang="zh-CN" altLang="en-US"/>
          </a:p>
        </p:txBody>
      </p:sp>
    </p:spTree>
    <p:extLst>
      <p:ext uri="{BB962C8B-B14F-4D97-AF65-F5344CB8AC3E}">
        <p14:creationId xmlns:p14="http://schemas.microsoft.com/office/powerpoint/2010/main" val="28132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8</a:t>
            </a:fld>
            <a:endParaRPr lang="zh-CN" altLang="en-US"/>
          </a:p>
        </p:txBody>
      </p:sp>
    </p:spTree>
    <p:extLst>
      <p:ext uri="{BB962C8B-B14F-4D97-AF65-F5344CB8AC3E}">
        <p14:creationId xmlns:p14="http://schemas.microsoft.com/office/powerpoint/2010/main" val="122857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1585E9-7E7D-4F61-B910-A0197A3733B6}" type="slidenum">
              <a:rPr lang="zh-CN" altLang="en-US" smtClean="0"/>
              <a:pPr/>
              <a:t>9</a:t>
            </a:fld>
            <a:endParaRPr lang="zh-CN" altLang="en-US"/>
          </a:p>
        </p:txBody>
      </p:sp>
    </p:spTree>
    <p:extLst>
      <p:ext uri="{BB962C8B-B14F-4D97-AF65-F5344CB8AC3E}">
        <p14:creationId xmlns:p14="http://schemas.microsoft.com/office/powerpoint/2010/main" val="314130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70000" y="935302"/>
            <a:ext cx="7620000" cy="1989667"/>
          </a:xfrm>
        </p:spPr>
        <p:txBody>
          <a:bodyPr anchor="b"/>
          <a:lstStyle>
            <a:lvl1pPr algn="ctr">
              <a:defRPr sz="5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410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830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93208" y="1424782"/>
            <a:ext cx="8763000" cy="2377281"/>
          </a:xfrm>
        </p:spPr>
        <p:txBody>
          <a:bodyPr anchor="b"/>
          <a:lstStyle>
            <a:lvl1pPr>
              <a:defRPr sz="5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90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034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9823" y="304271"/>
            <a:ext cx="8763000" cy="110463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699824"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891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599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9761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20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zh-CN" altLang="en-US"/>
          </a:p>
        </p:txBody>
      </p:sp>
      <p:sp>
        <p:nvSpPr>
          <p:cNvPr id="4" name="文本占位符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8184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012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910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530820CF-B880-4189-942D-D702A7CBA730}" type="datetimeFigureOut">
              <a:rPr lang="zh-CN" altLang="en-US" smtClean="0"/>
              <a:pPr/>
              <a:t>2016/11/6</a:t>
            </a:fld>
            <a:endParaRPr lang="zh-CN" altLang="en-US"/>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0C913308-F349-4B6D-A68A-DD1791B4A57B}" type="slidenum">
              <a:rPr lang="zh-CN" altLang="en-US" smtClean="0"/>
              <a:pPr/>
              <a:t>‹#›</a:t>
            </a:fld>
            <a:endParaRPr lang="zh-CN" altLang="en-US"/>
          </a:p>
        </p:txBody>
      </p:sp>
      <p:sp>
        <p:nvSpPr>
          <p:cNvPr id="7" name="矩形 6"/>
          <p:cNvSpPr/>
          <p:nvPr userDrawn="1"/>
        </p:nvSpPr>
        <p:spPr>
          <a:xfrm>
            <a:off x="0" y="0"/>
            <a:ext cx="10160000" cy="5715000"/>
          </a:xfrm>
          <a:prstGeom prst="rect">
            <a:avLst/>
          </a:prstGeom>
          <a:pattFill prst="lgGrid">
            <a:fgClr>
              <a:srgbClr val="8FC31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矩形 7"/>
          <p:cNvSpPr/>
          <p:nvPr userDrawn="1"/>
        </p:nvSpPr>
        <p:spPr>
          <a:xfrm>
            <a:off x="0" y="0"/>
            <a:ext cx="10160000" cy="5715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15990"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4074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MASEFAT\Music\PPT&#35774;&#35745;&#25152;&#26377;&#38899;&#20048;\&#20302;&#27785;&#33410;&#22863;\Jim%20Brickman%20-%20Serenade&#25512;&#33616;%20&#36731;&#38899;&#20048;.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0" y="-1407091668"/>
            <a:ext cx="10160000" cy="0"/>
            <a:chOff x="0" y="35624"/>
            <a:chExt cx="8241475" cy="0"/>
          </a:xfrm>
        </p:grpSpPr>
        <p:cxnSp>
          <p:nvCxnSpPr>
            <p:cNvPr id="16" name="直接连接符 15"/>
            <p:cNvCxnSpPr/>
            <p:nvPr/>
          </p:nvCxnSpPr>
          <p:spPr>
            <a:xfrm>
              <a:off x="6103496" y="35624"/>
              <a:ext cx="2137979" cy="0"/>
            </a:xfrm>
            <a:prstGeom prst="line">
              <a:avLst/>
            </a:prstGeom>
            <a:ln w="76200">
              <a:solidFill>
                <a:srgbClr val="FE830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35624"/>
              <a:ext cx="127220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269232" y="35624"/>
              <a:ext cx="3565585" cy="0"/>
            </a:xfrm>
            <a:prstGeom prst="line">
              <a:avLst/>
            </a:prstGeom>
            <a:ln w="76200">
              <a:solidFill>
                <a:srgbClr val="F63E2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31292" y="35624"/>
              <a:ext cx="1272204" cy="0"/>
            </a:xfrm>
            <a:prstGeom prst="line">
              <a:avLst/>
            </a:prstGeom>
            <a:ln w="76200">
              <a:solidFill>
                <a:srgbClr val="3C5B9B"/>
              </a:solidFill>
            </a:ln>
          </p:spPr>
          <p:style>
            <a:lnRef idx="1">
              <a:schemeClr val="accent1"/>
            </a:lnRef>
            <a:fillRef idx="0">
              <a:schemeClr val="accent1"/>
            </a:fillRef>
            <a:effectRef idx="0">
              <a:schemeClr val="accent1"/>
            </a:effectRef>
            <a:fontRef idx="minor">
              <a:schemeClr val="tx1"/>
            </a:fontRef>
          </p:style>
        </p:cxnSp>
      </p:gr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884" y="-317500"/>
            <a:ext cx="4048117" cy="3941959"/>
          </a:xfrm>
          <a:prstGeom prst="rect">
            <a:avLst/>
          </a:prstGeom>
        </p:spPr>
      </p:pic>
      <p:sp>
        <p:nvSpPr>
          <p:cNvPr id="21" name="椭圆 20"/>
          <p:cNvSpPr/>
          <p:nvPr/>
        </p:nvSpPr>
        <p:spPr>
          <a:xfrm>
            <a:off x="8272857" y="5315368"/>
            <a:ext cx="254000" cy="577053"/>
          </a:xfrm>
          <a:prstGeom prst="ellipse">
            <a:avLst/>
          </a:prstGeom>
          <a:solidFill>
            <a:srgbClr val="3DBF9C"/>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defTabSz="1015990" latinLnBrk="1" hangingPunct="0"/>
            <a:endParaRPr lang="zh-CN" altLang="en-US" sz="2000">
              <a:solidFill>
                <a:srgbClr val="000000"/>
              </a:solidFill>
              <a:latin typeface="Calibri"/>
              <a:ea typeface="Calibri"/>
              <a:cs typeface="Calibri"/>
              <a:sym typeface="Calibri"/>
            </a:endParaRPr>
          </a:p>
        </p:txBody>
      </p:sp>
      <p:sp>
        <p:nvSpPr>
          <p:cNvPr id="22" name="椭圆 21"/>
          <p:cNvSpPr/>
          <p:nvPr/>
        </p:nvSpPr>
        <p:spPr>
          <a:xfrm>
            <a:off x="8667226" y="5315368"/>
            <a:ext cx="254000" cy="577053"/>
          </a:xfrm>
          <a:prstGeom prst="ellipse">
            <a:avLst/>
          </a:prstGeom>
          <a:solidFill>
            <a:srgbClr val="A1BB22"/>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defTabSz="1015990" latinLnBrk="1" hangingPunct="0"/>
            <a:endParaRPr lang="zh-CN" altLang="en-US" sz="2000">
              <a:solidFill>
                <a:srgbClr val="000000"/>
              </a:solidFill>
              <a:latin typeface="Calibri"/>
              <a:ea typeface="Calibri"/>
              <a:cs typeface="Calibri"/>
              <a:sym typeface="Calibri"/>
            </a:endParaRPr>
          </a:p>
        </p:txBody>
      </p:sp>
      <p:sp>
        <p:nvSpPr>
          <p:cNvPr id="23" name="椭圆 22"/>
          <p:cNvSpPr/>
          <p:nvPr/>
        </p:nvSpPr>
        <p:spPr>
          <a:xfrm>
            <a:off x="9092787" y="5315368"/>
            <a:ext cx="254000" cy="577053"/>
          </a:xfrm>
          <a:prstGeom prst="ellipse">
            <a:avLst/>
          </a:prstGeom>
          <a:solidFill>
            <a:srgbClr val="D43E0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defTabSz="1015990" latinLnBrk="1" hangingPunct="0"/>
            <a:endParaRPr lang="zh-CN" altLang="en-US" sz="2000">
              <a:solidFill>
                <a:srgbClr val="000000"/>
              </a:solidFill>
              <a:latin typeface="Calibri"/>
              <a:ea typeface="Calibri"/>
              <a:cs typeface="Calibri"/>
              <a:sym typeface="Calibri"/>
            </a:endParaRPr>
          </a:p>
        </p:txBody>
      </p:sp>
      <p:sp>
        <p:nvSpPr>
          <p:cNvPr id="24" name="椭圆 23"/>
          <p:cNvSpPr/>
          <p:nvPr/>
        </p:nvSpPr>
        <p:spPr>
          <a:xfrm>
            <a:off x="9525031" y="5315368"/>
            <a:ext cx="254000" cy="577053"/>
          </a:xfrm>
          <a:prstGeom prst="ellipse">
            <a:avLst/>
          </a:prstGeom>
          <a:solidFill>
            <a:srgbClr val="0087B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defTabSz="1015990" latinLnBrk="1" hangingPunct="0"/>
            <a:endParaRPr lang="zh-CN" altLang="en-US" sz="2000">
              <a:solidFill>
                <a:srgbClr val="000000"/>
              </a:solidFill>
              <a:latin typeface="Calibri"/>
              <a:ea typeface="Calibri"/>
              <a:cs typeface="Calibri"/>
              <a:sym typeface="Calibri"/>
            </a:endParaRPr>
          </a:p>
        </p:txBody>
      </p:sp>
      <p:sp>
        <p:nvSpPr>
          <p:cNvPr id="57" name="TextBox 56"/>
          <p:cNvSpPr txBox="1"/>
          <p:nvPr/>
        </p:nvSpPr>
        <p:spPr>
          <a:xfrm>
            <a:off x="396842" y="3175002"/>
            <a:ext cx="6466616" cy="649804"/>
          </a:xfrm>
          <a:prstGeom prst="rect">
            <a:avLst/>
          </a:prstGeom>
          <a:noFill/>
        </p:spPr>
        <p:txBody>
          <a:bodyPr wrap="square" lIns="84656" tIns="42328" rIns="84656" bIns="42328" rtlCol="0">
            <a:spAutoFit/>
          </a:bodyPr>
          <a:lstStyle/>
          <a:p>
            <a:r>
              <a:rPr lang="zh-CN" altLang="en-US" sz="3667" b="1" dirty="0">
                <a:solidFill>
                  <a:srgbClr val="00589A"/>
                </a:solidFill>
                <a:latin typeface="微软雅黑" pitchFamily="34" charset="-122"/>
                <a:ea typeface="微软雅黑" pitchFamily="34" charset="-122"/>
              </a:rPr>
              <a:t>点击添加文字全动态</a:t>
            </a:r>
            <a:r>
              <a:rPr lang="en-US" altLang="zh-CN" sz="3667" b="1" dirty="0">
                <a:solidFill>
                  <a:srgbClr val="00589A"/>
                </a:solidFill>
                <a:latin typeface="微软雅黑" pitchFamily="34" charset="-122"/>
                <a:ea typeface="微软雅黑" pitchFamily="34" charset="-122"/>
              </a:rPr>
              <a:t>PPT</a:t>
            </a:r>
            <a:r>
              <a:rPr lang="zh-CN" altLang="en-US" sz="3667" b="1" dirty="0">
                <a:solidFill>
                  <a:srgbClr val="00589A"/>
                </a:solidFill>
                <a:latin typeface="微软雅黑" pitchFamily="34" charset="-122"/>
                <a:ea typeface="微软雅黑" pitchFamily="34" charset="-122"/>
              </a:rPr>
              <a:t>模版</a:t>
            </a:r>
          </a:p>
        </p:txBody>
      </p:sp>
      <p:sp>
        <p:nvSpPr>
          <p:cNvPr id="58" name="圆角矩形 57"/>
          <p:cNvSpPr/>
          <p:nvPr/>
        </p:nvSpPr>
        <p:spPr>
          <a:xfrm>
            <a:off x="585269" y="4008720"/>
            <a:ext cx="4487487" cy="355497"/>
          </a:xfrm>
          <a:prstGeom prst="round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lIns="112847" tIns="56423" rIns="112847" bIns="56423" rtlCol="0" anchor="ctr"/>
          <a:lstStyle/>
          <a:p>
            <a:pPr algn="ctr"/>
            <a:endParaRPr lang="zh-CN" altLang="en-US" sz="2000">
              <a:solidFill>
                <a:schemeClr val="bg1"/>
              </a:solidFill>
            </a:endParaRPr>
          </a:p>
        </p:txBody>
      </p:sp>
      <p:sp>
        <p:nvSpPr>
          <p:cNvPr id="63" name="TextBox 62"/>
          <p:cNvSpPr txBox="1"/>
          <p:nvPr/>
        </p:nvSpPr>
        <p:spPr>
          <a:xfrm>
            <a:off x="505110" y="3989465"/>
            <a:ext cx="4523622" cy="365934"/>
          </a:xfrm>
          <a:prstGeom prst="rect">
            <a:avLst/>
          </a:prstGeom>
          <a:noFill/>
        </p:spPr>
        <p:txBody>
          <a:bodyPr wrap="square" rtlCol="0">
            <a:spAutoFit/>
          </a:bodyPr>
          <a:lstStyle/>
          <a:p>
            <a:pPr algn="ctr"/>
            <a:r>
              <a:rPr lang="zh-CN" altLang="en-US" sz="1778" dirty="0">
                <a:solidFill>
                  <a:schemeClr val="bg1"/>
                </a:solidFill>
                <a:latin typeface="微软雅黑" pitchFamily="34" charset="-122"/>
                <a:ea typeface="微软雅黑" pitchFamily="34" charset="-122"/>
              </a:rPr>
              <a:t>年终总结</a:t>
            </a:r>
            <a:r>
              <a:rPr lang="en-US" altLang="zh-CN" sz="1778" dirty="0">
                <a:solidFill>
                  <a:schemeClr val="bg1"/>
                </a:solidFill>
                <a:latin typeface="微软雅黑" pitchFamily="34" charset="-122"/>
                <a:ea typeface="微软雅黑" pitchFamily="34" charset="-122"/>
              </a:rPr>
              <a:t>/</a:t>
            </a:r>
            <a:r>
              <a:rPr lang="zh-CN" altLang="en-US" sz="1778" dirty="0">
                <a:solidFill>
                  <a:schemeClr val="bg1"/>
                </a:solidFill>
                <a:latin typeface="微软雅黑" pitchFamily="34" charset="-122"/>
                <a:ea typeface="微软雅黑" pitchFamily="34" charset="-122"/>
              </a:rPr>
              <a:t>商务汇报</a:t>
            </a:r>
            <a:r>
              <a:rPr lang="en-US" altLang="zh-CN" sz="1778" dirty="0">
                <a:solidFill>
                  <a:schemeClr val="bg1"/>
                </a:solidFill>
                <a:latin typeface="微软雅黑" pitchFamily="34" charset="-122"/>
                <a:ea typeface="微软雅黑" pitchFamily="34" charset="-122"/>
              </a:rPr>
              <a:t>/</a:t>
            </a:r>
            <a:r>
              <a:rPr lang="zh-CN" altLang="en-US" sz="1778" dirty="0">
                <a:solidFill>
                  <a:schemeClr val="bg1"/>
                </a:solidFill>
                <a:latin typeface="微软雅黑" pitchFamily="34" charset="-122"/>
                <a:ea typeface="微软雅黑" pitchFamily="34" charset="-122"/>
              </a:rPr>
              <a:t>公司简介</a:t>
            </a:r>
            <a:r>
              <a:rPr lang="en-US" altLang="zh-CN" sz="1778" dirty="0">
                <a:solidFill>
                  <a:schemeClr val="bg1"/>
                </a:solidFill>
                <a:latin typeface="微软雅黑" pitchFamily="34" charset="-122"/>
                <a:ea typeface="微软雅黑" pitchFamily="34" charset="-122"/>
              </a:rPr>
              <a:t>/PPT</a:t>
            </a:r>
            <a:r>
              <a:rPr lang="zh-CN" altLang="en-US" sz="1778" dirty="0">
                <a:solidFill>
                  <a:schemeClr val="bg1"/>
                </a:solidFill>
                <a:latin typeface="微软雅黑" pitchFamily="34" charset="-122"/>
                <a:ea typeface="微软雅黑" pitchFamily="34" charset="-122"/>
              </a:rPr>
              <a:t>演示</a:t>
            </a:r>
          </a:p>
        </p:txBody>
      </p:sp>
      <p:pic>
        <p:nvPicPr>
          <p:cNvPr id="73" name="Jim Brickman - Serenade推荐 轻音乐.mp3">
            <a:hlinkClick r:id="" action="ppaction://media"/>
          </p:cNvPr>
          <p:cNvPicPr>
            <a:picLocks noRot="1" noChangeAspect="1"/>
          </p:cNvPicPr>
          <p:nvPr>
            <a:audioFile r:link="rId1"/>
          </p:nvPr>
        </p:nvPicPr>
        <p:blipFill>
          <a:blip r:embed="rId6"/>
          <a:stretch>
            <a:fillRect/>
          </a:stretch>
        </p:blipFill>
        <p:spPr>
          <a:xfrm>
            <a:off x="5080000" y="-555651"/>
            <a:ext cx="338667" cy="338667"/>
          </a:xfrm>
          <a:prstGeom prst="rect">
            <a:avLst/>
          </a:prstGeom>
        </p:spPr>
      </p:pic>
      <p:sp>
        <p:nvSpPr>
          <p:cNvPr id="11" name="TextBox 10"/>
          <p:cNvSpPr txBox="1"/>
          <p:nvPr/>
        </p:nvSpPr>
        <p:spPr>
          <a:xfrm>
            <a:off x="476218" y="1666867"/>
            <a:ext cx="5635664" cy="1590190"/>
          </a:xfrm>
          <a:prstGeom prst="rect">
            <a:avLst/>
          </a:prstGeom>
          <a:noFill/>
        </p:spPr>
        <p:txBody>
          <a:bodyPr wrap="square" lIns="84656" tIns="42328" rIns="84656" bIns="42328" rtlCol="0">
            <a:spAutoFit/>
          </a:bodyPr>
          <a:lstStyle/>
          <a:p>
            <a:r>
              <a:rPr lang="en-US" altLang="zh-CN" sz="9778" b="1" dirty="0">
                <a:solidFill>
                  <a:srgbClr val="0070C0"/>
                </a:solidFill>
                <a:latin typeface="方正兰亭特黑_GBK" pitchFamily="2" charset="-122"/>
                <a:ea typeface="方正兰亭特黑_GBK" pitchFamily="2" charset="-122"/>
              </a:rPr>
              <a:t>2</a:t>
            </a:r>
            <a:r>
              <a:rPr lang="en-US" altLang="zh-CN" sz="9778" b="1" dirty="0">
                <a:solidFill>
                  <a:schemeClr val="accent6"/>
                </a:solidFill>
                <a:latin typeface="方正兰亭特黑_GBK" pitchFamily="2" charset="-122"/>
                <a:ea typeface="方正兰亭特黑_GBK" pitchFamily="2" charset="-122"/>
              </a:rPr>
              <a:t>0</a:t>
            </a:r>
            <a:r>
              <a:rPr lang="en-US" altLang="zh-CN" sz="9778" b="1" dirty="0">
                <a:solidFill>
                  <a:srgbClr val="92D050"/>
                </a:solidFill>
                <a:latin typeface="方正兰亭特黑_GBK" pitchFamily="2" charset="-122"/>
                <a:ea typeface="方正兰亭特黑_GBK" pitchFamily="2" charset="-122"/>
              </a:rPr>
              <a:t>1</a:t>
            </a:r>
            <a:r>
              <a:rPr lang="en-US" altLang="zh-CN" sz="9778" b="1" dirty="0">
                <a:solidFill>
                  <a:schemeClr val="accent5"/>
                </a:solidFill>
                <a:latin typeface="方正兰亭特黑_GBK" pitchFamily="2" charset="-122"/>
                <a:ea typeface="方正兰亭特黑_GBK" pitchFamily="2" charset="-122"/>
              </a:rPr>
              <a:t>7</a:t>
            </a:r>
            <a:endParaRPr lang="zh-CN" altLang="en-US" sz="9778" b="1" dirty="0">
              <a:solidFill>
                <a:schemeClr val="accent5"/>
              </a:solidFill>
              <a:latin typeface="方正兰亭特黑_GBK" pitchFamily="2" charset="-122"/>
              <a:ea typeface="方正兰亭特黑_GBK" pitchFamily="2" charset="-122"/>
            </a:endParaRPr>
          </a:p>
        </p:txBody>
      </p:sp>
    </p:spTree>
    <p:extLst>
      <p:ext uri="{BB962C8B-B14F-4D97-AF65-F5344CB8AC3E}">
        <p14:creationId xmlns:p14="http://schemas.microsoft.com/office/powerpoint/2010/main" val="163509271"/>
      </p:ext>
    </p:extLst>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3"/>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1000"/>
                                        <p:tgtEl>
                                          <p:spTgt spid="20"/>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 calcmode="lin" valueType="num">
                                      <p:cBhvr>
                                        <p:cTn id="16"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11"/>
                                        </p:tgtEl>
                                      </p:cBhvr>
                                    </p:animEffect>
                                  </p:childTnLst>
                                </p:cTn>
                              </p:par>
                            </p:childTnLst>
                          </p:cTn>
                        </p:par>
                        <p:par>
                          <p:cTn id="19" fill="hold">
                            <p:stCondLst>
                              <p:cond delay="23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7"/>
                                        </p:tgtEl>
                                        <p:attrNameLst>
                                          <p:attrName>style.visibility</p:attrName>
                                        </p:attrNameLst>
                                      </p:cBhvr>
                                      <p:to>
                                        <p:strVal val="visible"/>
                                      </p:to>
                                    </p:set>
                                    <p:anim calcmode="lin" valueType="num">
                                      <p:cBhvr>
                                        <p:cTn id="22" dur="10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57"/>
                                        </p:tgtEl>
                                        <p:attrNameLst>
                                          <p:attrName>ppt_y</p:attrName>
                                        </p:attrNameLst>
                                      </p:cBhvr>
                                      <p:tavLst>
                                        <p:tav tm="0">
                                          <p:val>
                                            <p:strVal val="#ppt_y"/>
                                          </p:val>
                                        </p:tav>
                                        <p:tav tm="100000">
                                          <p:val>
                                            <p:strVal val="#ppt_y"/>
                                          </p:val>
                                        </p:tav>
                                      </p:tavLst>
                                    </p:anim>
                                    <p:anim calcmode="lin" valueType="num">
                                      <p:cBhvr>
                                        <p:cTn id="24" dur="10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57"/>
                                        </p:tgtEl>
                                      </p:cBhvr>
                                    </p:animEffect>
                                  </p:childTnLst>
                                </p:cTn>
                              </p:par>
                            </p:childTnLst>
                          </p:cTn>
                        </p:par>
                        <p:par>
                          <p:cTn id="27" fill="hold">
                            <p:stCondLst>
                              <p:cond delay="4600"/>
                            </p:stCondLst>
                            <p:childTnLst>
                              <p:par>
                                <p:cTn id="28" presetID="16" presetClass="entr" presetSubtype="37"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arn(outVertical)">
                                      <p:cBhvr>
                                        <p:cTn id="30" dur="1000"/>
                                        <p:tgtEl>
                                          <p:spTgt spid="5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1000" fill="hold"/>
                                        <p:tgtEl>
                                          <p:spTgt spid="63"/>
                                        </p:tgtEl>
                                        <p:attrNameLst>
                                          <p:attrName>ppt_w</p:attrName>
                                        </p:attrNameLst>
                                      </p:cBhvr>
                                      <p:tavLst>
                                        <p:tav tm="0">
                                          <p:val>
                                            <p:strVal val="#ppt_w*0.70"/>
                                          </p:val>
                                        </p:tav>
                                        <p:tav tm="100000">
                                          <p:val>
                                            <p:strVal val="#ppt_w"/>
                                          </p:val>
                                        </p:tav>
                                      </p:tavLst>
                                    </p:anim>
                                    <p:anim calcmode="lin" valueType="num">
                                      <p:cBhvr>
                                        <p:cTn id="34" dur="1000" fill="hold"/>
                                        <p:tgtEl>
                                          <p:spTgt spid="63"/>
                                        </p:tgtEl>
                                        <p:attrNameLst>
                                          <p:attrName>ppt_h</p:attrName>
                                        </p:attrNameLst>
                                      </p:cBhvr>
                                      <p:tavLst>
                                        <p:tav tm="0">
                                          <p:val>
                                            <p:strVal val="#ppt_h"/>
                                          </p:val>
                                        </p:tav>
                                        <p:tav tm="100000">
                                          <p:val>
                                            <p:strVal val="#ppt_h"/>
                                          </p:val>
                                        </p:tav>
                                      </p:tavLst>
                                    </p:anim>
                                    <p:animEffect transition="in" filter="fade">
                                      <p:cBhvr>
                                        <p:cTn id="35" dur="1000"/>
                                        <p:tgtEl>
                                          <p:spTgt spid="63"/>
                                        </p:tgtEl>
                                      </p:cBhvr>
                                    </p:animEffect>
                                  </p:childTnLst>
                                </p:cTn>
                              </p:par>
                            </p:childTnLst>
                          </p:cTn>
                        </p:par>
                        <p:par>
                          <p:cTn id="36" fill="hold">
                            <p:stCondLst>
                              <p:cond delay="56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250"/>
                                        <p:tgtEl>
                                          <p:spTgt spid="15"/>
                                        </p:tgtEl>
                                      </p:cBhvr>
                                    </p:animEffect>
                                  </p:childTnLst>
                                </p:cTn>
                              </p:par>
                              <p:par>
                                <p:cTn id="40" presetID="12" presetClass="entr" presetSubtype="2" fill="hold" grpId="0" nodeType="withEffect">
                                  <p:stCondLst>
                                    <p:cond delay="37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ppt_x</p:attrName>
                                        </p:attrNameLst>
                                      </p:cBhvr>
                                      <p:tavLst>
                                        <p:tav tm="0">
                                          <p:val>
                                            <p:strVal val="#ppt_x+#ppt_w*1.125000"/>
                                          </p:val>
                                        </p:tav>
                                        <p:tav tm="100000">
                                          <p:val>
                                            <p:strVal val="#ppt_x"/>
                                          </p:val>
                                        </p:tav>
                                      </p:tavLst>
                                    </p:anim>
                                    <p:animEffect transition="in" filter="wipe(left)">
                                      <p:cBhvr>
                                        <p:cTn id="43" dur="500"/>
                                        <p:tgtEl>
                                          <p:spTgt spid="21"/>
                                        </p:tgtEl>
                                      </p:cBhvr>
                                    </p:animEffect>
                                  </p:childTnLst>
                                </p:cTn>
                              </p:par>
                              <p:par>
                                <p:cTn id="44" presetID="12" presetClass="entr" presetSubtype="2" fill="hold" grpId="0" nodeType="withEffect">
                                  <p:stCondLst>
                                    <p:cond delay="375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ppt_x</p:attrName>
                                        </p:attrNameLst>
                                      </p:cBhvr>
                                      <p:tavLst>
                                        <p:tav tm="0">
                                          <p:val>
                                            <p:strVal val="#ppt_x+#ppt_w*1.125000"/>
                                          </p:val>
                                        </p:tav>
                                        <p:tav tm="100000">
                                          <p:val>
                                            <p:strVal val="#ppt_x"/>
                                          </p:val>
                                        </p:tav>
                                      </p:tavLst>
                                    </p:anim>
                                    <p:animEffect transition="in" filter="wipe(left)">
                                      <p:cBhvr>
                                        <p:cTn id="47" dur="500"/>
                                        <p:tgtEl>
                                          <p:spTgt spid="22"/>
                                        </p:tgtEl>
                                      </p:cBhvr>
                                    </p:animEffect>
                                  </p:childTnLst>
                                </p:cTn>
                              </p:par>
                              <p:par>
                                <p:cTn id="48" presetID="12" presetClass="entr" presetSubtype="2" fill="hold" grpId="0"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left)">
                                      <p:cBhvr>
                                        <p:cTn id="51" dur="500"/>
                                        <p:tgtEl>
                                          <p:spTgt spid="23"/>
                                        </p:tgtEl>
                                      </p:cBhvr>
                                    </p:animEffect>
                                  </p:childTnLst>
                                </p:cTn>
                              </p:par>
                              <p:par>
                                <p:cTn id="52" presetID="12" presetClass="entr" presetSubtype="2" fill="hold" grpId="0" nodeType="withEffect">
                                  <p:stCondLst>
                                    <p:cond delay="375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66">
                <p:cTn id="56" fill="hold" display="0">
                  <p:stCondLst>
                    <p:cond delay="indefinite"/>
                  </p:stCondLst>
                  <p:endCondLst>
                    <p:cond evt="onPrev" delay="0">
                      <p:tgtEl>
                        <p:sldTgt/>
                      </p:tgtEl>
                    </p:cond>
                    <p:cond evt="onStopAudio" delay="0">
                      <p:tgtEl>
                        <p:sldTgt/>
                      </p:tgtEl>
                    </p:cond>
                  </p:endCondLst>
                </p:cTn>
                <p:tgtEl>
                  <p:spTgt spid="73"/>
                </p:tgtEl>
              </p:cMediaNode>
            </p:audio>
          </p:childTnLst>
        </p:cTn>
      </p:par>
    </p:tnLst>
    <p:bldLst>
      <p:bldP spid="21" grpId="0" animBg="1"/>
      <p:bldP spid="22" grpId="0" animBg="1"/>
      <p:bldP spid="23" grpId="0" animBg="1"/>
      <p:bldP spid="24" grpId="0" animBg="1"/>
      <p:bldP spid="57" grpId="0"/>
      <p:bldP spid="58" grpId="0" animBg="1"/>
      <p:bldP spid="6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0" y="1337331"/>
            <a:ext cx="10160000" cy="2157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35" name="组合 34"/>
          <p:cNvGrpSpPr/>
          <p:nvPr/>
        </p:nvGrpSpPr>
        <p:grpSpPr>
          <a:xfrm>
            <a:off x="1369738" y="2457056"/>
            <a:ext cx="2000622" cy="2000622"/>
            <a:chOff x="1484612" y="2209068"/>
            <a:chExt cx="1800560" cy="1800560"/>
          </a:xfrm>
        </p:grpSpPr>
        <p:sp>
          <p:nvSpPr>
            <p:cNvPr id="36" name="椭圆 35"/>
            <p:cNvSpPr/>
            <p:nvPr/>
          </p:nvSpPr>
          <p:spPr>
            <a:xfrm>
              <a:off x="1484612" y="2209068"/>
              <a:ext cx="1800560" cy="1800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37" name="图片 36"/>
            <p:cNvPicPr>
              <a:picLocks/>
            </p:cNvPicPr>
            <p:nvPr/>
          </p:nvPicPr>
          <p:blipFill>
            <a:blip r:embed="rId3" cstate="print"/>
            <a:stretch>
              <a:fillRect/>
            </a:stretch>
          </p:blipFill>
          <p:spPr>
            <a:xfrm>
              <a:off x="1574892" y="2299348"/>
              <a:ext cx="1620000" cy="1620000"/>
            </a:xfrm>
            <a:prstGeom prst="ellipse">
              <a:avLst/>
            </a:prstGeom>
            <a:ln w="28575">
              <a:noFill/>
            </a:ln>
          </p:spPr>
        </p:pic>
      </p:grpSp>
      <p:grpSp>
        <p:nvGrpSpPr>
          <p:cNvPr id="38" name="组合 37"/>
          <p:cNvGrpSpPr/>
          <p:nvPr/>
        </p:nvGrpSpPr>
        <p:grpSpPr>
          <a:xfrm>
            <a:off x="4024758" y="2457056"/>
            <a:ext cx="2000622" cy="2000622"/>
            <a:chOff x="3635716" y="2209068"/>
            <a:chExt cx="1800560" cy="1800560"/>
          </a:xfrm>
        </p:grpSpPr>
        <p:sp>
          <p:nvSpPr>
            <p:cNvPr id="39" name="椭圆 38"/>
            <p:cNvSpPr/>
            <p:nvPr/>
          </p:nvSpPr>
          <p:spPr>
            <a:xfrm>
              <a:off x="3635716" y="2209068"/>
              <a:ext cx="1800560" cy="1800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40" name="图片 3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725996" y="2299348"/>
              <a:ext cx="1620000" cy="1620000"/>
            </a:xfrm>
            <a:prstGeom prst="ellipse">
              <a:avLst/>
            </a:prstGeom>
            <a:ln w="28575">
              <a:noFill/>
            </a:ln>
          </p:spPr>
        </p:pic>
      </p:grpSp>
      <p:grpSp>
        <p:nvGrpSpPr>
          <p:cNvPr id="41" name="组合 40"/>
          <p:cNvGrpSpPr/>
          <p:nvPr/>
        </p:nvGrpSpPr>
        <p:grpSpPr>
          <a:xfrm>
            <a:off x="6679778" y="2457056"/>
            <a:ext cx="2000622" cy="2000622"/>
            <a:chOff x="5705856" y="2209068"/>
            <a:chExt cx="1800560" cy="1800560"/>
          </a:xfrm>
        </p:grpSpPr>
        <p:sp>
          <p:nvSpPr>
            <p:cNvPr id="42" name="椭圆 41"/>
            <p:cNvSpPr/>
            <p:nvPr/>
          </p:nvSpPr>
          <p:spPr>
            <a:xfrm>
              <a:off x="5705856" y="2209068"/>
              <a:ext cx="1800560" cy="1800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43" name="图片 4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796136" y="2299348"/>
              <a:ext cx="1620000" cy="1620000"/>
            </a:xfrm>
            <a:prstGeom prst="ellipse">
              <a:avLst/>
            </a:prstGeom>
            <a:ln w="28575">
              <a:noFill/>
            </a:ln>
          </p:spPr>
        </p:pic>
      </p:grpSp>
      <p:sp>
        <p:nvSpPr>
          <p:cNvPr id="44" name="矩形 43"/>
          <p:cNvSpPr/>
          <p:nvPr/>
        </p:nvSpPr>
        <p:spPr>
          <a:xfrm>
            <a:off x="2146949" y="1578510"/>
            <a:ext cx="5786093" cy="799067"/>
          </a:xfrm>
          <a:prstGeom prst="rect">
            <a:avLst/>
          </a:prstGeom>
        </p:spPr>
        <p:txBody>
          <a:bodyPr wrap="square" lIns="80010" tIns="40006" rIns="80010" bIns="40006">
            <a:spAutoFit/>
          </a:bodyPr>
          <a:lstStyle/>
          <a:p>
            <a:pPr marL="0" lvl="2" algn="ctr" defTabSz="798703" eaLnBrk="0" hangingPunct="0">
              <a:lnSpc>
                <a:spcPct val="150000"/>
              </a:lnSpc>
              <a:buClr>
                <a:srgbClr val="0070C0"/>
              </a:buClr>
              <a:buSzPct val="80000"/>
              <a:tabLst>
                <a:tab pos="119458" algn="l"/>
              </a:tabLst>
              <a:defRPr/>
            </a:pPr>
            <a:r>
              <a:rPr lang="zh-CN" altLang="en-US" sz="1556" spc="43" dirty="0">
                <a:ln w="11430"/>
                <a:solidFill>
                  <a:schemeClr val="bg1"/>
                </a:solidFill>
                <a:latin typeface="微软雅黑" pitchFamily="34" charset="-122"/>
                <a:ea typeface="微软雅黑" pitchFamily="34" charset="-122"/>
              </a:rPr>
              <a:t>点击添加文本点击添加文本点击添加文本点击添加文本点击添加文本点击添加文本</a:t>
            </a:r>
          </a:p>
        </p:txBody>
      </p:sp>
      <p:sp>
        <p:nvSpPr>
          <p:cNvPr id="45" name="文本框 7"/>
          <p:cNvSpPr txBox="1">
            <a:spLocks noChangeArrowheads="1"/>
          </p:cNvSpPr>
          <p:nvPr/>
        </p:nvSpPr>
        <p:spPr bwMode="auto">
          <a:xfrm>
            <a:off x="1369738" y="4617696"/>
            <a:ext cx="2000622"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添加对图片的说明文字添加对图片的说明文字</a:t>
            </a:r>
          </a:p>
        </p:txBody>
      </p:sp>
      <p:sp>
        <p:nvSpPr>
          <p:cNvPr id="46" name="文本框 7"/>
          <p:cNvSpPr txBox="1">
            <a:spLocks noChangeArrowheads="1"/>
          </p:cNvSpPr>
          <p:nvPr/>
        </p:nvSpPr>
        <p:spPr bwMode="auto">
          <a:xfrm>
            <a:off x="4024758" y="4659229"/>
            <a:ext cx="2000622"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添加对图片的说明文字添加对图片的说明文字</a:t>
            </a:r>
          </a:p>
        </p:txBody>
      </p:sp>
      <p:sp>
        <p:nvSpPr>
          <p:cNvPr id="47" name="文本框 7"/>
          <p:cNvSpPr txBox="1">
            <a:spLocks noChangeArrowheads="1"/>
          </p:cNvSpPr>
          <p:nvPr/>
        </p:nvSpPr>
        <p:spPr bwMode="auto">
          <a:xfrm>
            <a:off x="6679778" y="4659229"/>
            <a:ext cx="2000622"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添加对图片的说明文字添加对图片的说明文字</a:t>
            </a:r>
          </a:p>
        </p:txBody>
      </p:sp>
      <p:sp>
        <p:nvSpPr>
          <p:cNvPr id="48"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outVertical)">
                                      <p:cBhvr>
                                        <p:cTn id="14" dur="500"/>
                                        <p:tgtEl>
                                          <p:spTgt spid="34"/>
                                        </p:tgtEl>
                                      </p:cBhvr>
                                    </p:animEffect>
                                  </p:childTnLst>
                                </p:cTn>
                              </p:par>
                            </p:childTnLst>
                          </p:cTn>
                        </p:par>
                        <p:par>
                          <p:cTn id="15" fill="hold">
                            <p:stCondLst>
                              <p:cond delay="1000"/>
                            </p:stCondLst>
                            <p:childTnLst>
                              <p:par>
                                <p:cTn id="16" presetID="2" presetClass="entr" presetSubtype="4" accel="41333" decel="58667"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1"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heel(1)">
                                      <p:cBhvr>
                                        <p:cTn id="23" dur="750"/>
                                        <p:tgtEl>
                                          <p:spTgt spid="35"/>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heel(1)">
                                      <p:cBhvr>
                                        <p:cTn id="27" dur="750"/>
                                        <p:tgtEl>
                                          <p:spTgt spid="38"/>
                                        </p:tgtEl>
                                      </p:cBhvr>
                                    </p:animEffect>
                                  </p:childTnLst>
                                </p:cTn>
                              </p:par>
                            </p:childTnLst>
                          </p:cTn>
                        </p:par>
                        <p:par>
                          <p:cTn id="28" fill="hold">
                            <p:stCondLst>
                              <p:cond delay="3250"/>
                            </p:stCondLst>
                            <p:childTnLst>
                              <p:par>
                                <p:cTn id="29" presetID="21"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heel(1)">
                                      <p:cBhvr>
                                        <p:cTn id="31" dur="750"/>
                                        <p:tgtEl>
                                          <p:spTgt spid="41"/>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5" grpId="0"/>
      <p:bldP spid="46" grpId="0"/>
      <p:bldP spid="47"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4" name="组合 33"/>
          <p:cNvGrpSpPr/>
          <p:nvPr/>
        </p:nvGrpSpPr>
        <p:grpSpPr>
          <a:xfrm>
            <a:off x="519493" y="1659694"/>
            <a:ext cx="3995447" cy="3246064"/>
            <a:chOff x="827584" y="987574"/>
            <a:chExt cx="4008655" cy="3256795"/>
          </a:xfrm>
        </p:grpSpPr>
        <p:sp>
          <p:nvSpPr>
            <p:cNvPr id="35" name="Oval 2"/>
            <p:cNvSpPr>
              <a:spLocks noChangeArrowheads="1"/>
            </p:cNvSpPr>
            <p:nvPr/>
          </p:nvSpPr>
          <p:spPr bwMode="gray">
            <a:xfrm>
              <a:off x="1830785" y="1879360"/>
              <a:ext cx="2169911" cy="2169911"/>
            </a:xfrm>
            <a:prstGeom prst="ellipse">
              <a:avLst/>
            </a:prstGeom>
            <a:noFill/>
            <a:ln w="25400" cap="rnd" algn="ctr">
              <a:solidFill>
                <a:schemeClr val="bg1">
                  <a:lumMod val="65000"/>
                </a:schemeClr>
              </a:solidFill>
              <a:prstDash val="sysDot"/>
              <a:round/>
              <a:headEnd/>
              <a:tailEnd/>
            </a:ln>
          </p:spPr>
          <p:txBody>
            <a:bodyPr wrap="none" anchor="ctr"/>
            <a:lstStyle/>
            <a:p>
              <a:endParaRPr lang="zh-CN" altLang="en-US" sz="2000">
                <a:solidFill>
                  <a:srgbClr val="000000"/>
                </a:solidFill>
              </a:endParaRPr>
            </a:p>
          </p:txBody>
        </p:sp>
        <p:sp>
          <p:nvSpPr>
            <p:cNvPr id="36" name="椭圆 35"/>
            <p:cNvSpPr/>
            <p:nvPr/>
          </p:nvSpPr>
          <p:spPr>
            <a:xfrm>
              <a:off x="827584" y="2684804"/>
              <a:ext cx="1559564" cy="1559565"/>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椭圆 36"/>
            <p:cNvSpPr/>
            <p:nvPr/>
          </p:nvSpPr>
          <p:spPr>
            <a:xfrm>
              <a:off x="2052129" y="987575"/>
              <a:ext cx="1559564" cy="15595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椭圆 37"/>
            <p:cNvSpPr/>
            <p:nvPr/>
          </p:nvSpPr>
          <p:spPr>
            <a:xfrm>
              <a:off x="3276675" y="2684804"/>
              <a:ext cx="1559564" cy="155956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椭圆 38"/>
            <p:cNvSpPr/>
            <p:nvPr/>
          </p:nvSpPr>
          <p:spPr>
            <a:xfrm>
              <a:off x="827584" y="2684803"/>
              <a:ext cx="1559564" cy="15595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椭圆 39"/>
            <p:cNvSpPr/>
            <p:nvPr/>
          </p:nvSpPr>
          <p:spPr>
            <a:xfrm>
              <a:off x="2052129" y="987574"/>
              <a:ext cx="1559564" cy="15595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椭圆 40"/>
            <p:cNvSpPr/>
            <p:nvPr/>
          </p:nvSpPr>
          <p:spPr>
            <a:xfrm>
              <a:off x="3276675" y="2684803"/>
              <a:ext cx="1559564" cy="15595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TextBox 41"/>
            <p:cNvSpPr txBox="1"/>
            <p:nvPr/>
          </p:nvSpPr>
          <p:spPr>
            <a:xfrm>
              <a:off x="2267743" y="1347614"/>
              <a:ext cx="1128336" cy="821907"/>
            </a:xfrm>
            <a:prstGeom prst="rect">
              <a:avLst/>
            </a:prstGeom>
            <a:noFill/>
          </p:spPr>
          <p:txBody>
            <a:bodyPr wrap="square" rtlCol="0">
              <a:spAutoFit/>
            </a:bodyPr>
            <a:lstStyle/>
            <a:p>
              <a:pPr algn="ctr">
                <a:lnSpc>
                  <a:spcPct val="125000"/>
                </a:lnSpc>
              </a:pPr>
              <a:r>
                <a:rPr lang="zh-CN" altLang="en-US" sz="1889" b="1" dirty="0">
                  <a:solidFill>
                    <a:schemeClr val="bg1"/>
                  </a:solidFill>
                  <a:latin typeface="微软雅黑" pitchFamily="34" charset="-122"/>
                  <a:ea typeface="微软雅黑" pitchFamily="34" charset="-122"/>
                </a:rPr>
                <a:t>点此输入标题</a:t>
              </a:r>
            </a:p>
          </p:txBody>
        </p:sp>
        <p:sp>
          <p:nvSpPr>
            <p:cNvPr id="43" name="TextBox 42"/>
            <p:cNvSpPr txBox="1"/>
            <p:nvPr/>
          </p:nvSpPr>
          <p:spPr>
            <a:xfrm>
              <a:off x="1043198" y="3091406"/>
              <a:ext cx="1128336" cy="821907"/>
            </a:xfrm>
            <a:prstGeom prst="rect">
              <a:avLst/>
            </a:prstGeom>
            <a:noFill/>
          </p:spPr>
          <p:txBody>
            <a:bodyPr wrap="square" rtlCol="0">
              <a:spAutoFit/>
            </a:bodyPr>
            <a:lstStyle/>
            <a:p>
              <a:pPr algn="ctr">
                <a:lnSpc>
                  <a:spcPct val="125000"/>
                </a:lnSpc>
              </a:pPr>
              <a:r>
                <a:rPr lang="zh-CN" altLang="en-US" sz="1889" b="1" dirty="0">
                  <a:solidFill>
                    <a:schemeClr val="bg1"/>
                  </a:solidFill>
                  <a:latin typeface="微软雅黑" pitchFamily="34" charset="-122"/>
                  <a:ea typeface="微软雅黑" pitchFamily="34" charset="-122"/>
                </a:rPr>
                <a:t>点此输入标题</a:t>
              </a:r>
            </a:p>
          </p:txBody>
        </p:sp>
        <p:sp>
          <p:nvSpPr>
            <p:cNvPr id="44" name="TextBox 43"/>
            <p:cNvSpPr txBox="1"/>
            <p:nvPr/>
          </p:nvSpPr>
          <p:spPr>
            <a:xfrm>
              <a:off x="3492289" y="3144570"/>
              <a:ext cx="1128336" cy="821907"/>
            </a:xfrm>
            <a:prstGeom prst="rect">
              <a:avLst/>
            </a:prstGeom>
            <a:noFill/>
          </p:spPr>
          <p:txBody>
            <a:bodyPr wrap="square" rtlCol="0">
              <a:spAutoFit/>
            </a:bodyPr>
            <a:lstStyle/>
            <a:p>
              <a:pPr algn="ctr">
                <a:lnSpc>
                  <a:spcPct val="125000"/>
                </a:lnSpc>
              </a:pPr>
              <a:r>
                <a:rPr lang="zh-CN" altLang="en-US" sz="1889" b="1" dirty="0">
                  <a:solidFill>
                    <a:schemeClr val="bg1"/>
                  </a:solidFill>
                  <a:latin typeface="微软雅黑" pitchFamily="34" charset="-122"/>
                  <a:ea typeface="微软雅黑" pitchFamily="34" charset="-122"/>
                </a:rPr>
                <a:t>点此输入标题</a:t>
              </a:r>
            </a:p>
          </p:txBody>
        </p:sp>
      </p:grpSp>
      <p:sp>
        <p:nvSpPr>
          <p:cNvPr id="45" name="文本框 7"/>
          <p:cNvSpPr txBox="1">
            <a:spLocks noChangeArrowheads="1"/>
          </p:cNvSpPr>
          <p:nvPr/>
        </p:nvSpPr>
        <p:spPr bwMode="auto">
          <a:xfrm>
            <a:off x="4976564" y="1097304"/>
            <a:ext cx="4823961"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添加说明文字添加说明文字添加说明文字添加说明文字添加说明文字添加说明文字添加说明文字</a:t>
            </a:r>
          </a:p>
        </p:txBody>
      </p:sp>
      <p:graphicFrame>
        <p:nvGraphicFramePr>
          <p:cNvPr id="46" name="图表 45"/>
          <p:cNvGraphicFramePr/>
          <p:nvPr>
            <p:extLst>
              <p:ext uri="{D42A27DB-BD31-4B8C-83A1-F6EECF244321}">
                <p14:modId xmlns:p14="http://schemas.microsoft.com/office/powerpoint/2010/main" val="1056985736"/>
              </p:ext>
            </p:extLst>
          </p:nvPr>
        </p:nvGraphicFramePr>
        <p:xfrm>
          <a:off x="4976563" y="2102517"/>
          <a:ext cx="4804929" cy="3203286"/>
        </p:xfrm>
        <a:graphic>
          <a:graphicData uri="http://schemas.openxmlformats.org/drawingml/2006/chart">
            <c:chart xmlns:c="http://schemas.openxmlformats.org/drawingml/2006/chart" xmlns:r="http://schemas.openxmlformats.org/officeDocument/2006/relationships" r:id="rId3"/>
          </a:graphicData>
        </a:graphic>
      </p:graphicFrame>
      <p:sp>
        <p:nvSpPr>
          <p:cNvPr id="4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Graphic spid="46" grpId="0">
        <p:bldAsOne/>
      </p:bldGraphic>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1199569" y="4057536"/>
            <a:ext cx="1040116" cy="13601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35" name="矩形 34"/>
          <p:cNvSpPr/>
          <p:nvPr/>
        </p:nvSpPr>
        <p:spPr>
          <a:xfrm>
            <a:off x="7920315" y="2057687"/>
            <a:ext cx="1040116" cy="3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36" name="矩形 35"/>
          <p:cNvSpPr/>
          <p:nvPr/>
        </p:nvSpPr>
        <p:spPr>
          <a:xfrm>
            <a:off x="2543718" y="3657687"/>
            <a:ext cx="1040116" cy="17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37" name="矩形 36"/>
          <p:cNvSpPr/>
          <p:nvPr/>
        </p:nvSpPr>
        <p:spPr>
          <a:xfrm>
            <a:off x="3887866" y="3257687"/>
            <a:ext cx="1040116" cy="21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38" name="矩形 37"/>
          <p:cNvSpPr/>
          <p:nvPr/>
        </p:nvSpPr>
        <p:spPr>
          <a:xfrm>
            <a:off x="5232015" y="2857687"/>
            <a:ext cx="1040116" cy="25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39" name="矩形 38"/>
          <p:cNvSpPr/>
          <p:nvPr/>
        </p:nvSpPr>
        <p:spPr>
          <a:xfrm>
            <a:off x="6576164" y="2457687"/>
            <a:ext cx="1040116" cy="29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333"/>
              </a:spcBef>
            </a:pPr>
            <a:r>
              <a:rPr lang="zh-CN" altLang="en-US" sz="1333" dirty="0">
                <a:solidFill>
                  <a:prstClr val="white"/>
                </a:solidFill>
                <a:latin typeface="微软雅黑" pitchFamily="34" charset="-122"/>
                <a:ea typeface="微软雅黑" pitchFamily="34" charset="-122"/>
              </a:rPr>
              <a:t>此处添加说明文字添加说明文字</a:t>
            </a:r>
          </a:p>
        </p:txBody>
      </p:sp>
      <p:sp>
        <p:nvSpPr>
          <p:cNvPr id="40" name="文本框 7"/>
          <p:cNvSpPr txBox="1">
            <a:spLocks noChangeArrowheads="1"/>
          </p:cNvSpPr>
          <p:nvPr/>
        </p:nvSpPr>
        <p:spPr bwMode="auto">
          <a:xfrm>
            <a:off x="1159564" y="3577482"/>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1" name="文本框 7"/>
          <p:cNvSpPr txBox="1">
            <a:spLocks noChangeArrowheads="1"/>
          </p:cNvSpPr>
          <p:nvPr/>
        </p:nvSpPr>
        <p:spPr bwMode="auto">
          <a:xfrm>
            <a:off x="2543718" y="3182927"/>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2" name="文本框 7"/>
          <p:cNvSpPr txBox="1">
            <a:spLocks noChangeArrowheads="1"/>
          </p:cNvSpPr>
          <p:nvPr/>
        </p:nvSpPr>
        <p:spPr bwMode="auto">
          <a:xfrm>
            <a:off x="3887867" y="2822485"/>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3" name="文本框 7"/>
          <p:cNvSpPr txBox="1">
            <a:spLocks noChangeArrowheads="1"/>
          </p:cNvSpPr>
          <p:nvPr/>
        </p:nvSpPr>
        <p:spPr bwMode="auto">
          <a:xfrm>
            <a:off x="5192011" y="2422725"/>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4" name="文本框 7"/>
          <p:cNvSpPr txBox="1">
            <a:spLocks noChangeArrowheads="1"/>
          </p:cNvSpPr>
          <p:nvPr/>
        </p:nvSpPr>
        <p:spPr bwMode="auto">
          <a:xfrm>
            <a:off x="6576164" y="2057687"/>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5" name="文本框 7"/>
          <p:cNvSpPr txBox="1">
            <a:spLocks noChangeArrowheads="1"/>
          </p:cNvSpPr>
          <p:nvPr/>
        </p:nvSpPr>
        <p:spPr bwMode="auto">
          <a:xfrm>
            <a:off x="7926351" y="1622725"/>
            <a:ext cx="1080120" cy="4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a:t>
            </a:r>
            <a:endParaRPr lang="en-US" altLang="zh-CN" sz="1556" b="1" dirty="0">
              <a:solidFill>
                <a:schemeClr val="tx1">
                  <a:lumMod val="85000"/>
                  <a:lumOff val="15000"/>
                </a:schemeClr>
              </a:solidFill>
              <a:latin typeface="微软雅黑" pitchFamily="34" charset="-122"/>
            </a:endParaRPr>
          </a:p>
        </p:txBody>
      </p:sp>
      <p:sp>
        <p:nvSpPr>
          <p:cNvPr id="46" name="下弧形箭头 20"/>
          <p:cNvSpPr/>
          <p:nvPr/>
        </p:nvSpPr>
        <p:spPr>
          <a:xfrm>
            <a:off x="5839980" y="3908959"/>
            <a:ext cx="1522037" cy="1066720"/>
          </a:xfrm>
          <a:custGeom>
            <a:avLst/>
            <a:gdLst/>
            <a:ahLst/>
            <a:cxnLst/>
            <a:rect l="l" t="t" r="r" b="b"/>
            <a:pathLst>
              <a:path w="856171" h="600048">
                <a:moveTo>
                  <a:pt x="730548" y="0"/>
                </a:moveTo>
                <a:lnTo>
                  <a:pt x="856171" y="150012"/>
                </a:lnTo>
                <a:lnTo>
                  <a:pt x="781165" y="150012"/>
                </a:lnTo>
                <a:cubicBezTo>
                  <a:pt x="690050" y="425707"/>
                  <a:pt x="364462" y="611897"/>
                  <a:pt x="4190" y="597425"/>
                </a:cubicBezTo>
                <a:cubicBezTo>
                  <a:pt x="15190" y="599861"/>
                  <a:pt x="26319" y="600048"/>
                  <a:pt x="37503" y="600048"/>
                </a:cubicBezTo>
                <a:lnTo>
                  <a:pt x="0" y="600048"/>
                </a:lnTo>
                <a:lnTo>
                  <a:pt x="0" y="591717"/>
                </a:lnTo>
                <a:cubicBezTo>
                  <a:pt x="304209" y="558392"/>
                  <a:pt x="553710" y="384341"/>
                  <a:pt x="631153" y="150012"/>
                </a:cubicBezTo>
                <a:lnTo>
                  <a:pt x="556147" y="150012"/>
                </a:lnTo>
                <a:close/>
              </a:path>
            </a:pathLst>
          </a:custGeom>
          <a:solidFill>
            <a:srgbClr val="769F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cxnSp>
        <p:nvCxnSpPr>
          <p:cNvPr id="47" name="直接连接符 46"/>
          <p:cNvCxnSpPr/>
          <p:nvPr/>
        </p:nvCxnSpPr>
        <p:spPr>
          <a:xfrm>
            <a:off x="1197791" y="1257322"/>
            <a:ext cx="0" cy="1000000"/>
          </a:xfrm>
          <a:prstGeom prst="line">
            <a:avLst/>
          </a:prstGeom>
          <a:ln w="28575">
            <a:solidFill>
              <a:srgbClr val="769F19"/>
            </a:solidFill>
            <a:prstDash val="solid"/>
          </a:ln>
        </p:spPr>
        <p:style>
          <a:lnRef idx="1">
            <a:schemeClr val="accent1"/>
          </a:lnRef>
          <a:fillRef idx="0">
            <a:schemeClr val="accent1"/>
          </a:fillRef>
          <a:effectRef idx="0">
            <a:schemeClr val="accent1"/>
          </a:effectRef>
          <a:fontRef idx="minor">
            <a:schemeClr val="tx1"/>
          </a:fontRef>
        </p:style>
      </p:cxnSp>
      <p:sp>
        <p:nvSpPr>
          <p:cNvPr id="48" name="文本框 7"/>
          <p:cNvSpPr txBox="1">
            <a:spLocks noChangeArrowheads="1"/>
          </p:cNvSpPr>
          <p:nvPr/>
        </p:nvSpPr>
        <p:spPr bwMode="auto">
          <a:xfrm>
            <a:off x="1239574" y="1280618"/>
            <a:ext cx="4662404" cy="99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556" dirty="0">
                <a:solidFill>
                  <a:schemeClr val="tx1">
                    <a:lumMod val="85000"/>
                    <a:lumOff val="15000"/>
                  </a:schemeClr>
                </a:solidFill>
                <a:latin typeface="微软雅黑" pitchFamily="34" charset="-122"/>
              </a:rPr>
              <a:t>添加文本信息</a:t>
            </a:r>
            <a:endParaRPr lang="en-US" altLang="zh-CN" sz="1556" dirty="0">
              <a:solidFill>
                <a:schemeClr val="tx1">
                  <a:lumMod val="85000"/>
                  <a:lumOff val="15000"/>
                </a:schemeClr>
              </a:solidFill>
              <a:latin typeface="微软雅黑" pitchFamily="34" charset="-122"/>
            </a:endParaRPr>
          </a:p>
          <a:p>
            <a:pPr>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此处添加说明文字添加说明文字添加说明文字此处添加说明文字此处添加说明文字添加说明文字添加说明文字此处添加说明文字添加说明文字</a:t>
            </a:r>
          </a:p>
        </p:txBody>
      </p:sp>
      <p:sp>
        <p:nvSpPr>
          <p:cNvPr id="4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ppt_x"/>
                                          </p:val>
                                        </p:tav>
                                        <p:tav tm="100000">
                                          <p:val>
                                            <p:strVal val="#ppt_x"/>
                                          </p:val>
                                        </p:tav>
                                      </p:tavLst>
                                    </p:anim>
                                    <p:anim calcmode="lin" valueType="num">
                                      <p:cBhvr additive="base">
                                        <p:cTn id="15" dur="500" fill="hold"/>
                                        <p:tgtEl>
                                          <p:spTgt spid="4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5500"/>
                            </p:stCondLst>
                            <p:childTnLst>
                              <p:par>
                                <p:cTn id="57" presetID="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up)">
                                      <p:cBhvr>
                                        <p:cTn id="64" dur="500"/>
                                        <p:tgtEl>
                                          <p:spTgt spid="39"/>
                                        </p:tgtEl>
                                      </p:cBhvr>
                                    </p:animEffect>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ppt_x"/>
                                          </p:val>
                                        </p:tav>
                                        <p:tav tm="100000">
                                          <p:val>
                                            <p:strVal val="#ppt_x"/>
                                          </p:val>
                                        </p:tav>
                                      </p:tavLst>
                                    </p:anim>
                                    <p:anim calcmode="lin" valueType="num">
                                      <p:cBhvr additive="base">
                                        <p:cTn id="69" dur="500" fill="hold"/>
                                        <p:tgtEl>
                                          <p:spTgt spid="45"/>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animBg="1"/>
      <p:bldP spid="48"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342856"/>
            <a:ext cx="10160000" cy="63753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梯形 2"/>
          <p:cNvSpPr/>
          <p:nvPr/>
        </p:nvSpPr>
        <p:spPr>
          <a:xfrm>
            <a:off x="2972000" y="1746215"/>
            <a:ext cx="1300000" cy="240027"/>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00000"/>
              </a:solidFill>
            </a:endParaRPr>
          </a:p>
        </p:txBody>
      </p:sp>
      <p:sp>
        <p:nvSpPr>
          <p:cNvPr id="4" name="矩形 3"/>
          <p:cNvSpPr/>
          <p:nvPr/>
        </p:nvSpPr>
        <p:spPr>
          <a:xfrm>
            <a:off x="2455333" y="1891956"/>
            <a:ext cx="7704667" cy="1396797"/>
          </a:xfrm>
          <a:prstGeom prst="rect">
            <a:avLst/>
          </a:prstGeom>
          <a:solidFill>
            <a:srgbClr val="8FC31F"/>
          </a:solidFill>
          <a:ln w="12700" cap="flat" cmpd="sng" algn="ctr">
            <a:noFill/>
            <a:prstDash val="solid"/>
            <a:miter lim="800000"/>
          </a:ln>
          <a:effectLst/>
        </p:spPr>
        <p:txBody>
          <a:bodyPr lIns="1240000" tIns="0" bIns="40000" anchor="ctr"/>
          <a:lstStyle/>
          <a:p>
            <a:pPr algn="just">
              <a:defRPr/>
            </a:pPr>
            <a:endParaRPr lang="zh-CN" altLang="en-US" sz="4000" b="1" dirty="0">
              <a:solidFill>
                <a:srgbClr val="006D46"/>
              </a:solidFill>
              <a:latin typeface="华文中宋" panose="02010600040101010101" pitchFamily="2" charset="-122"/>
              <a:ea typeface="华文中宋" panose="02010600040101010101" pitchFamily="2" charset="-122"/>
              <a:cs typeface="+mj-cs"/>
            </a:endParaRPr>
          </a:p>
        </p:txBody>
      </p:sp>
      <p:sp>
        <p:nvSpPr>
          <p:cNvPr id="5" name="任意多边形 8"/>
          <p:cNvSpPr>
            <a:spLocks/>
          </p:cNvSpPr>
          <p:nvPr/>
        </p:nvSpPr>
        <p:spPr bwMode="auto">
          <a:xfrm>
            <a:off x="3070740" y="1746216"/>
            <a:ext cx="1104194" cy="112359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bg1">
              <a:lumMod val="95000"/>
            </a:schemeClr>
          </a:solidFill>
          <a:ln w="12700" algn="ctr">
            <a:noFill/>
            <a:miter lim="800000"/>
            <a:headEnd/>
            <a:tailEnd/>
          </a:ln>
        </p:spPr>
        <p:txBody>
          <a:bodyPr tIns="0" bIns="400000" anchor="ctr"/>
          <a:lstStyle/>
          <a:p>
            <a:pPr algn="ctr">
              <a:spcBef>
                <a:spcPts val="2667"/>
              </a:spcBef>
              <a:buClr>
                <a:schemeClr val="accent1"/>
              </a:buClr>
              <a:buSzPct val="60000"/>
            </a:pPr>
            <a:r>
              <a:rPr lang="en-US" altLang="zh-CN" sz="3556" b="1" dirty="0">
                <a:solidFill>
                  <a:srgbClr val="8FC31F"/>
                </a:solidFill>
                <a:latin typeface="微软雅黑" pitchFamily="34" charset="-122"/>
                <a:ea typeface="微软雅黑" pitchFamily="34" charset="-122"/>
                <a:cs typeface="Arial Unicode MS" pitchFamily="34" charset="-122"/>
              </a:rPr>
              <a:t>01</a:t>
            </a:r>
            <a:endParaRPr lang="zh-CN" altLang="en-US" sz="3556" b="1" dirty="0">
              <a:solidFill>
                <a:srgbClr val="8FC31F"/>
              </a:solidFill>
              <a:latin typeface="微软雅黑" pitchFamily="34" charset="-122"/>
              <a:ea typeface="微软雅黑" pitchFamily="34" charset="-122"/>
              <a:cs typeface="Arial Unicode MS" pitchFamily="34" charset="-122"/>
            </a:endParaRPr>
          </a:p>
        </p:txBody>
      </p:sp>
      <p:sp>
        <p:nvSpPr>
          <p:cNvPr id="6" name="文本框 10"/>
          <p:cNvSpPr txBox="1">
            <a:spLocks noChangeArrowheads="1"/>
          </p:cNvSpPr>
          <p:nvPr/>
        </p:nvSpPr>
        <p:spPr bwMode="auto">
          <a:xfrm>
            <a:off x="3945186" y="3323744"/>
            <a:ext cx="5775330" cy="803682"/>
          </a:xfrm>
          <a:prstGeom prst="rect">
            <a:avLst/>
          </a:prstGeom>
          <a:noFill/>
          <a:ln w="9525">
            <a:noFill/>
            <a:miter lim="800000"/>
            <a:headEnd/>
            <a:tailEnd/>
          </a:ln>
        </p:spPr>
        <p:txBody>
          <a:bodyPr wrap="square">
            <a:spAutoFit/>
          </a:bodyPr>
          <a:lstStyle/>
          <a:p>
            <a:pPr eaLnBrk="1" hangingPunct="1">
              <a:lnSpc>
                <a:spcPct val="130000"/>
              </a:lnSpc>
            </a:pPr>
            <a:r>
              <a:rPr lang="zh-CN" altLang="en-US" sz="1778" dirty="0">
                <a:solidFill>
                  <a:schemeClr val="bg1"/>
                </a:solidFill>
                <a:latin typeface="微软雅黑" pitchFamily="34" charset="-122"/>
                <a:ea typeface="微软雅黑" pitchFamily="34" charset="-122"/>
              </a:rPr>
              <a:t>此处添加或多或少的文字对第一部分的整体内容进行简单的说明，也可以添加小标题。</a:t>
            </a:r>
          </a:p>
        </p:txBody>
      </p:sp>
      <p:sp>
        <p:nvSpPr>
          <p:cNvPr id="7" name="矩形 6"/>
          <p:cNvSpPr/>
          <p:nvPr/>
        </p:nvSpPr>
        <p:spPr>
          <a:xfrm>
            <a:off x="4359920" y="2228203"/>
            <a:ext cx="4288353" cy="707886"/>
          </a:xfrm>
          <a:prstGeom prst="rect">
            <a:avLst/>
          </a:prstGeom>
        </p:spPr>
        <p:txBody>
          <a:bodyPr wrap="none">
            <a:spAutoFit/>
          </a:bodyPr>
          <a:lstStyle/>
          <a:p>
            <a:r>
              <a:rPr lang="zh-CN" altLang="en-US" sz="4000" b="1" dirty="0">
                <a:solidFill>
                  <a:schemeClr val="bg1"/>
                </a:solidFill>
                <a:latin typeface="微软雅黑" pitchFamily="34" charset="-122"/>
                <a:ea typeface="微软雅黑" pitchFamily="34" charset="-122"/>
              </a:rPr>
              <a:t>单击添加文本标题</a:t>
            </a:r>
          </a:p>
        </p:txBody>
      </p:sp>
      <p:sp>
        <p:nvSpPr>
          <p:cNvPr id="3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37561413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1049125" y="2324573"/>
            <a:ext cx="362058" cy="3078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矩形 34"/>
          <p:cNvSpPr/>
          <p:nvPr/>
        </p:nvSpPr>
        <p:spPr>
          <a:xfrm>
            <a:off x="2014613" y="2324573"/>
            <a:ext cx="362058" cy="3078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矩形 35"/>
          <p:cNvSpPr/>
          <p:nvPr/>
        </p:nvSpPr>
        <p:spPr>
          <a:xfrm>
            <a:off x="2980100" y="2324573"/>
            <a:ext cx="362058" cy="3078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矩形 36"/>
          <p:cNvSpPr/>
          <p:nvPr/>
        </p:nvSpPr>
        <p:spPr>
          <a:xfrm>
            <a:off x="3945589" y="2324573"/>
            <a:ext cx="362058" cy="3078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矩形 37"/>
          <p:cNvSpPr/>
          <p:nvPr/>
        </p:nvSpPr>
        <p:spPr>
          <a:xfrm>
            <a:off x="1049125" y="3936418"/>
            <a:ext cx="362058" cy="14665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矩形 38"/>
          <p:cNvSpPr/>
          <p:nvPr/>
        </p:nvSpPr>
        <p:spPr>
          <a:xfrm>
            <a:off x="2014613" y="3393331"/>
            <a:ext cx="362058" cy="20096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矩形 39"/>
          <p:cNvSpPr/>
          <p:nvPr/>
        </p:nvSpPr>
        <p:spPr>
          <a:xfrm>
            <a:off x="2980100" y="2867660"/>
            <a:ext cx="362058" cy="25353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矩形 40"/>
          <p:cNvSpPr/>
          <p:nvPr/>
        </p:nvSpPr>
        <p:spPr>
          <a:xfrm>
            <a:off x="3945589" y="3682289"/>
            <a:ext cx="362058" cy="1720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42" name="直接连接符 41"/>
          <p:cNvCxnSpPr/>
          <p:nvPr/>
        </p:nvCxnSpPr>
        <p:spPr>
          <a:xfrm>
            <a:off x="687068" y="5403013"/>
            <a:ext cx="402744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9512" y="5504625"/>
            <a:ext cx="1111921" cy="331757"/>
          </a:xfrm>
          <a:prstGeom prst="rect">
            <a:avLst/>
          </a:prstGeom>
        </p:spPr>
        <p:txBody>
          <a:bodyPr wrap="square">
            <a:spAutoFit/>
          </a:bodyPr>
          <a:lstStyle/>
          <a:p>
            <a:pPr lvl="0" algn="ctr"/>
            <a:r>
              <a:rPr lang="zh-CN" altLang="en-US" sz="1556" dirty="0">
                <a:solidFill>
                  <a:schemeClr val="tx1">
                    <a:lumMod val="85000"/>
                    <a:lumOff val="15000"/>
                  </a:schemeClr>
                </a:solidFill>
                <a:latin typeface="微软雅黑" pitchFamily="34" charset="-122"/>
                <a:ea typeface="微软雅黑" pitchFamily="34" charset="-122"/>
              </a:rPr>
              <a:t>第一季度</a:t>
            </a:r>
          </a:p>
        </p:txBody>
      </p:sp>
      <p:sp>
        <p:nvSpPr>
          <p:cNvPr id="44" name="矩形 43"/>
          <p:cNvSpPr/>
          <p:nvPr/>
        </p:nvSpPr>
        <p:spPr>
          <a:xfrm>
            <a:off x="1639682" y="5504625"/>
            <a:ext cx="1111921" cy="331757"/>
          </a:xfrm>
          <a:prstGeom prst="rect">
            <a:avLst/>
          </a:prstGeom>
        </p:spPr>
        <p:txBody>
          <a:bodyPr wrap="square">
            <a:spAutoFit/>
          </a:bodyPr>
          <a:lstStyle/>
          <a:p>
            <a:pPr lvl="0" algn="ctr"/>
            <a:r>
              <a:rPr lang="zh-CN" altLang="en-US" sz="1556" dirty="0">
                <a:solidFill>
                  <a:schemeClr val="tx1">
                    <a:lumMod val="85000"/>
                    <a:lumOff val="15000"/>
                  </a:schemeClr>
                </a:solidFill>
                <a:latin typeface="微软雅黑" pitchFamily="34" charset="-122"/>
                <a:ea typeface="微软雅黑" pitchFamily="34" charset="-122"/>
              </a:rPr>
              <a:t>第二季度</a:t>
            </a:r>
          </a:p>
        </p:txBody>
      </p:sp>
      <p:sp>
        <p:nvSpPr>
          <p:cNvPr id="45" name="矩形 44"/>
          <p:cNvSpPr/>
          <p:nvPr/>
        </p:nvSpPr>
        <p:spPr>
          <a:xfrm>
            <a:off x="2605168" y="5504625"/>
            <a:ext cx="1111921" cy="331757"/>
          </a:xfrm>
          <a:prstGeom prst="rect">
            <a:avLst/>
          </a:prstGeom>
        </p:spPr>
        <p:txBody>
          <a:bodyPr wrap="square">
            <a:spAutoFit/>
          </a:bodyPr>
          <a:lstStyle/>
          <a:p>
            <a:pPr lvl="0" algn="ctr"/>
            <a:r>
              <a:rPr lang="zh-CN" altLang="en-US" sz="1556" dirty="0">
                <a:solidFill>
                  <a:schemeClr val="tx1">
                    <a:lumMod val="85000"/>
                    <a:lumOff val="15000"/>
                  </a:schemeClr>
                </a:solidFill>
                <a:latin typeface="微软雅黑" pitchFamily="34" charset="-122"/>
                <a:ea typeface="微软雅黑" pitchFamily="34" charset="-122"/>
              </a:rPr>
              <a:t>第三季度</a:t>
            </a:r>
          </a:p>
        </p:txBody>
      </p:sp>
      <p:sp>
        <p:nvSpPr>
          <p:cNvPr id="46" name="矩形 45"/>
          <p:cNvSpPr/>
          <p:nvPr/>
        </p:nvSpPr>
        <p:spPr>
          <a:xfrm>
            <a:off x="3570656" y="5504625"/>
            <a:ext cx="1111921" cy="331757"/>
          </a:xfrm>
          <a:prstGeom prst="rect">
            <a:avLst/>
          </a:prstGeom>
        </p:spPr>
        <p:txBody>
          <a:bodyPr wrap="square">
            <a:spAutoFit/>
          </a:bodyPr>
          <a:lstStyle/>
          <a:p>
            <a:pPr lvl="0" algn="ctr"/>
            <a:r>
              <a:rPr lang="zh-CN" altLang="en-US" sz="1556" dirty="0">
                <a:solidFill>
                  <a:schemeClr val="tx1">
                    <a:lumMod val="85000"/>
                    <a:lumOff val="15000"/>
                  </a:schemeClr>
                </a:solidFill>
                <a:latin typeface="微软雅黑" pitchFamily="34" charset="-122"/>
                <a:ea typeface="微软雅黑" pitchFamily="34" charset="-122"/>
              </a:rPr>
              <a:t>第四季度</a:t>
            </a:r>
          </a:p>
        </p:txBody>
      </p:sp>
      <p:sp>
        <p:nvSpPr>
          <p:cNvPr id="47" name="文本框 13"/>
          <p:cNvSpPr txBox="1"/>
          <p:nvPr/>
        </p:nvSpPr>
        <p:spPr>
          <a:xfrm>
            <a:off x="1275600" y="3650447"/>
            <a:ext cx="622793" cy="256444"/>
          </a:xfrm>
          <a:prstGeom prst="rect">
            <a:avLst/>
          </a:prstGeom>
          <a:noFill/>
        </p:spPr>
        <p:txBody>
          <a:bodyPr wrap="square" rtlCol="0" anchor="ctr">
            <a:noAutofit/>
          </a:bodyPr>
          <a:lstStyle/>
          <a:p>
            <a:pPr algn="ctr"/>
            <a:r>
              <a:rPr lang="en-US" altLang="zh-CN" sz="1556" dirty="0">
                <a:solidFill>
                  <a:schemeClr val="tx1">
                    <a:lumMod val="85000"/>
                    <a:lumOff val="15000"/>
                  </a:schemeClr>
                </a:solidFill>
                <a:latin typeface="微软雅黑" pitchFamily="34" charset="-122"/>
                <a:ea typeface="微软雅黑" pitchFamily="34" charset="-122"/>
              </a:rPr>
              <a:t>55%</a:t>
            </a:r>
            <a:endParaRPr lang="zh-CN" altLang="en-US" sz="1556" dirty="0">
              <a:solidFill>
                <a:schemeClr val="tx1">
                  <a:lumMod val="85000"/>
                  <a:lumOff val="15000"/>
                </a:schemeClr>
              </a:solidFill>
              <a:latin typeface="微软雅黑" pitchFamily="34" charset="-122"/>
              <a:ea typeface="微软雅黑" pitchFamily="34" charset="-122"/>
            </a:endParaRPr>
          </a:p>
        </p:txBody>
      </p:sp>
      <p:sp>
        <p:nvSpPr>
          <p:cNvPr id="48" name="文本框 13"/>
          <p:cNvSpPr txBox="1"/>
          <p:nvPr/>
        </p:nvSpPr>
        <p:spPr>
          <a:xfrm>
            <a:off x="2357308" y="3132960"/>
            <a:ext cx="622793" cy="256444"/>
          </a:xfrm>
          <a:prstGeom prst="rect">
            <a:avLst/>
          </a:prstGeom>
          <a:noFill/>
        </p:spPr>
        <p:txBody>
          <a:bodyPr wrap="square" rtlCol="0" anchor="ctr">
            <a:noAutofit/>
          </a:bodyPr>
          <a:lstStyle/>
          <a:p>
            <a:pPr algn="ctr"/>
            <a:r>
              <a:rPr lang="en-US" altLang="zh-CN" sz="1556" dirty="0">
                <a:solidFill>
                  <a:schemeClr val="tx1">
                    <a:lumMod val="85000"/>
                    <a:lumOff val="15000"/>
                  </a:schemeClr>
                </a:solidFill>
                <a:latin typeface="微软雅黑" pitchFamily="34" charset="-122"/>
                <a:ea typeface="微软雅黑" pitchFamily="34" charset="-122"/>
              </a:rPr>
              <a:t>75%</a:t>
            </a:r>
            <a:endParaRPr lang="zh-CN" altLang="en-US" sz="1556" dirty="0">
              <a:solidFill>
                <a:schemeClr val="tx1">
                  <a:lumMod val="85000"/>
                  <a:lumOff val="15000"/>
                </a:schemeClr>
              </a:solidFill>
              <a:latin typeface="微软雅黑" pitchFamily="34" charset="-122"/>
              <a:ea typeface="微软雅黑" pitchFamily="34" charset="-122"/>
            </a:endParaRPr>
          </a:p>
        </p:txBody>
      </p:sp>
      <p:sp>
        <p:nvSpPr>
          <p:cNvPr id="49" name="文本框 13"/>
          <p:cNvSpPr txBox="1"/>
          <p:nvPr/>
        </p:nvSpPr>
        <p:spPr>
          <a:xfrm>
            <a:off x="3342158" y="2654767"/>
            <a:ext cx="622793" cy="256444"/>
          </a:xfrm>
          <a:prstGeom prst="rect">
            <a:avLst/>
          </a:prstGeom>
          <a:noFill/>
        </p:spPr>
        <p:txBody>
          <a:bodyPr wrap="square" rtlCol="0" anchor="ctr">
            <a:noAutofit/>
          </a:bodyPr>
          <a:lstStyle/>
          <a:p>
            <a:pPr algn="ctr"/>
            <a:r>
              <a:rPr lang="en-US" altLang="zh-CN" sz="1556" dirty="0">
                <a:solidFill>
                  <a:schemeClr val="tx1">
                    <a:lumMod val="85000"/>
                    <a:lumOff val="15000"/>
                  </a:schemeClr>
                </a:solidFill>
                <a:latin typeface="微软雅黑" pitchFamily="34" charset="-122"/>
                <a:ea typeface="微软雅黑" pitchFamily="34" charset="-122"/>
              </a:rPr>
              <a:t>90%</a:t>
            </a:r>
            <a:endParaRPr lang="zh-CN" altLang="en-US" sz="1556" dirty="0">
              <a:solidFill>
                <a:schemeClr val="tx1">
                  <a:lumMod val="85000"/>
                  <a:lumOff val="15000"/>
                </a:schemeClr>
              </a:solidFill>
              <a:latin typeface="微软雅黑" pitchFamily="34" charset="-122"/>
              <a:ea typeface="微软雅黑" pitchFamily="34" charset="-122"/>
            </a:endParaRPr>
          </a:p>
        </p:txBody>
      </p:sp>
      <p:sp>
        <p:nvSpPr>
          <p:cNvPr id="50" name="文本框 13"/>
          <p:cNvSpPr txBox="1"/>
          <p:nvPr/>
        </p:nvSpPr>
        <p:spPr>
          <a:xfrm>
            <a:off x="4307646" y="3389405"/>
            <a:ext cx="622793" cy="256444"/>
          </a:xfrm>
          <a:prstGeom prst="rect">
            <a:avLst/>
          </a:prstGeom>
          <a:noFill/>
        </p:spPr>
        <p:txBody>
          <a:bodyPr wrap="square" rtlCol="0" anchor="ctr">
            <a:noAutofit/>
          </a:bodyPr>
          <a:lstStyle/>
          <a:p>
            <a:pPr algn="ctr"/>
            <a:r>
              <a:rPr lang="en-US" altLang="zh-CN" sz="1556" dirty="0">
                <a:solidFill>
                  <a:schemeClr val="tx1">
                    <a:lumMod val="85000"/>
                    <a:lumOff val="15000"/>
                  </a:schemeClr>
                </a:solidFill>
                <a:latin typeface="微软雅黑" pitchFamily="34" charset="-122"/>
                <a:ea typeface="微软雅黑" pitchFamily="34" charset="-122"/>
              </a:rPr>
              <a:t>68%</a:t>
            </a:r>
            <a:endParaRPr lang="zh-CN" altLang="en-US" sz="1556" dirty="0">
              <a:solidFill>
                <a:schemeClr val="tx1">
                  <a:lumMod val="85000"/>
                  <a:lumOff val="15000"/>
                </a:schemeClr>
              </a:solidFill>
              <a:latin typeface="微软雅黑" pitchFamily="34" charset="-122"/>
              <a:ea typeface="微软雅黑" pitchFamily="34" charset="-122"/>
            </a:endParaRPr>
          </a:p>
        </p:txBody>
      </p:sp>
      <p:sp>
        <p:nvSpPr>
          <p:cNvPr id="51" name="文本框 7"/>
          <p:cNvSpPr txBox="1">
            <a:spLocks noChangeArrowheads="1"/>
          </p:cNvSpPr>
          <p:nvPr/>
        </p:nvSpPr>
        <p:spPr bwMode="auto">
          <a:xfrm>
            <a:off x="679511" y="1177313"/>
            <a:ext cx="856095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此处添加说明文字添加说明文字添加说明文字此处添加说明文字此处添加说明文字添加说明文字添加说明文字此处添加说明文字添加说明文字添加说明文字添加说明文字添加说明文字</a:t>
            </a:r>
          </a:p>
        </p:txBody>
      </p:sp>
      <p:sp>
        <p:nvSpPr>
          <p:cNvPr id="52" name="五边形 51"/>
          <p:cNvSpPr/>
          <p:nvPr/>
        </p:nvSpPr>
        <p:spPr>
          <a:xfrm>
            <a:off x="5693251" y="2327900"/>
            <a:ext cx="480053" cy="36275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33" b="1" dirty="0"/>
              <a:t>01</a:t>
            </a:r>
            <a:endParaRPr lang="zh-CN" altLang="en-US" sz="1333" b="1" dirty="0"/>
          </a:p>
        </p:txBody>
      </p:sp>
      <p:sp>
        <p:nvSpPr>
          <p:cNvPr id="53" name="五边形 52"/>
          <p:cNvSpPr/>
          <p:nvPr/>
        </p:nvSpPr>
        <p:spPr>
          <a:xfrm>
            <a:off x="5693251" y="3263615"/>
            <a:ext cx="480053" cy="36275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33" b="1" dirty="0"/>
              <a:t>02</a:t>
            </a:r>
            <a:endParaRPr lang="zh-CN" altLang="en-US" sz="1333" b="1" dirty="0"/>
          </a:p>
        </p:txBody>
      </p:sp>
      <p:sp>
        <p:nvSpPr>
          <p:cNvPr id="54" name="五边形 53"/>
          <p:cNvSpPr/>
          <p:nvPr/>
        </p:nvSpPr>
        <p:spPr>
          <a:xfrm>
            <a:off x="5720071" y="4199329"/>
            <a:ext cx="480053" cy="36275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33" b="1" dirty="0"/>
              <a:t>03</a:t>
            </a:r>
            <a:endParaRPr lang="zh-CN" altLang="en-US" sz="1333" b="1" dirty="0"/>
          </a:p>
        </p:txBody>
      </p:sp>
      <p:sp>
        <p:nvSpPr>
          <p:cNvPr id="55" name="五边形 54"/>
          <p:cNvSpPr/>
          <p:nvPr/>
        </p:nvSpPr>
        <p:spPr>
          <a:xfrm>
            <a:off x="5720071" y="5135042"/>
            <a:ext cx="480053" cy="36275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33" b="1" dirty="0"/>
              <a:t>04</a:t>
            </a:r>
            <a:endParaRPr lang="zh-CN" altLang="en-US" sz="1333" b="1" dirty="0"/>
          </a:p>
        </p:txBody>
      </p:sp>
      <p:sp>
        <p:nvSpPr>
          <p:cNvPr id="56" name="文本框 7"/>
          <p:cNvSpPr txBox="1">
            <a:spLocks noChangeArrowheads="1"/>
          </p:cNvSpPr>
          <p:nvPr/>
        </p:nvSpPr>
        <p:spPr bwMode="auto">
          <a:xfrm>
            <a:off x="6252984" y="2023693"/>
            <a:ext cx="2347407" cy="9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333" dirty="0">
                <a:solidFill>
                  <a:schemeClr val="tx1">
                    <a:lumMod val="85000"/>
                    <a:lumOff val="15000"/>
                  </a:schemeClr>
                </a:solidFill>
                <a:latin typeface="微软雅黑" pitchFamily="34" charset="-122"/>
              </a:rPr>
              <a:t>添加文本信息</a:t>
            </a:r>
            <a:endParaRPr lang="en-US" altLang="zh-CN" sz="1333" dirty="0">
              <a:solidFill>
                <a:schemeClr val="tx1">
                  <a:lumMod val="85000"/>
                  <a:lumOff val="15000"/>
                </a:schemeClr>
              </a:solidFill>
              <a:latin typeface="微软雅黑" pitchFamily="34" charset="-122"/>
            </a:endParaRPr>
          </a:p>
          <a:p>
            <a:pPr>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57" name="文本框 7"/>
          <p:cNvSpPr txBox="1">
            <a:spLocks noChangeArrowheads="1"/>
          </p:cNvSpPr>
          <p:nvPr/>
        </p:nvSpPr>
        <p:spPr bwMode="auto">
          <a:xfrm>
            <a:off x="6280133" y="2983799"/>
            <a:ext cx="2347407" cy="9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333" dirty="0">
                <a:solidFill>
                  <a:schemeClr val="tx1">
                    <a:lumMod val="85000"/>
                    <a:lumOff val="15000"/>
                  </a:schemeClr>
                </a:solidFill>
                <a:latin typeface="微软雅黑" pitchFamily="34" charset="-122"/>
              </a:rPr>
              <a:t>添加文本信息</a:t>
            </a:r>
            <a:endParaRPr lang="en-US" altLang="zh-CN" sz="1333" dirty="0">
              <a:solidFill>
                <a:schemeClr val="tx1">
                  <a:lumMod val="85000"/>
                  <a:lumOff val="15000"/>
                </a:schemeClr>
              </a:solidFill>
              <a:latin typeface="微软雅黑" pitchFamily="34" charset="-122"/>
            </a:endParaRPr>
          </a:p>
          <a:p>
            <a:pPr>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58" name="文本框 7"/>
          <p:cNvSpPr txBox="1">
            <a:spLocks noChangeArrowheads="1"/>
          </p:cNvSpPr>
          <p:nvPr/>
        </p:nvSpPr>
        <p:spPr bwMode="auto">
          <a:xfrm>
            <a:off x="6306953" y="3966550"/>
            <a:ext cx="2347407" cy="9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333" dirty="0">
                <a:solidFill>
                  <a:schemeClr val="tx1">
                    <a:lumMod val="85000"/>
                    <a:lumOff val="15000"/>
                  </a:schemeClr>
                </a:solidFill>
                <a:latin typeface="微软雅黑" pitchFamily="34" charset="-122"/>
              </a:rPr>
              <a:t>添加文本信息</a:t>
            </a:r>
            <a:endParaRPr lang="en-US" altLang="zh-CN" sz="1333" dirty="0">
              <a:solidFill>
                <a:schemeClr val="tx1">
                  <a:lumMod val="85000"/>
                  <a:lumOff val="15000"/>
                </a:schemeClr>
              </a:solidFill>
              <a:latin typeface="微软雅黑" pitchFamily="34" charset="-122"/>
            </a:endParaRPr>
          </a:p>
          <a:p>
            <a:pPr>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59" name="文本框 7"/>
          <p:cNvSpPr txBox="1">
            <a:spLocks noChangeArrowheads="1"/>
          </p:cNvSpPr>
          <p:nvPr/>
        </p:nvSpPr>
        <p:spPr bwMode="auto">
          <a:xfrm>
            <a:off x="6318899" y="4904013"/>
            <a:ext cx="2347407" cy="9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333" dirty="0">
                <a:solidFill>
                  <a:schemeClr val="tx1">
                    <a:lumMod val="85000"/>
                    <a:lumOff val="15000"/>
                  </a:schemeClr>
                </a:solidFill>
                <a:latin typeface="微软雅黑" pitchFamily="34" charset="-122"/>
              </a:rPr>
              <a:t>添加文本信息</a:t>
            </a:r>
            <a:endParaRPr lang="en-US" altLang="zh-CN" sz="1333" dirty="0">
              <a:solidFill>
                <a:schemeClr val="tx1">
                  <a:lumMod val="85000"/>
                  <a:lumOff val="15000"/>
                </a:schemeClr>
              </a:solidFill>
              <a:latin typeface="微软雅黑" pitchFamily="34" charset="-122"/>
            </a:endParaRPr>
          </a:p>
          <a:p>
            <a:pPr>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500"/>
                                        <p:tgtEl>
                                          <p:spTgt spid="51"/>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outVertical)">
                                      <p:cBhvr>
                                        <p:cTn id="18" dur="500"/>
                                        <p:tgtEl>
                                          <p:spTgt spid="4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par>
                          <p:cTn id="32" fill="hold">
                            <p:stCondLst>
                              <p:cond delay="225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4" fill="hold" grpId="0" nodeType="withEffect">
                                  <p:stCondLst>
                                    <p:cond delay="25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par>
                                <p:cTn id="55" presetID="22" presetClass="entr" presetSubtype="4" fill="hold" grpId="0" nodeType="withEffect">
                                  <p:stCondLst>
                                    <p:cond delay="25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00"/>
                                        <p:tgtEl>
                                          <p:spTgt spid="49"/>
                                        </p:tgtEl>
                                      </p:cBhvr>
                                    </p:animEffect>
                                  </p:childTnLst>
                                </p:cTn>
                              </p:par>
                            </p:childTnLst>
                          </p:cTn>
                        </p:par>
                        <p:par>
                          <p:cTn id="58" fill="hold">
                            <p:stCondLst>
                              <p:cond delay="3750"/>
                            </p:stCondLst>
                            <p:childTnLst>
                              <p:par>
                                <p:cTn id="59" presetID="22" presetClass="entr" presetSubtype="4"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up)">
                                      <p:cBhvr>
                                        <p:cTn id="64" dur="500"/>
                                        <p:tgtEl>
                                          <p:spTgt spid="46"/>
                                        </p:tgtEl>
                                      </p:cBhvr>
                                    </p:animEffect>
                                  </p:childTnLst>
                                </p:cTn>
                              </p:par>
                              <p:par>
                                <p:cTn id="65" presetID="22" presetClass="entr" presetSubtype="4" fill="hold" grpId="0" nodeType="withEffect">
                                  <p:stCondLst>
                                    <p:cond delay="25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50"/>
                                        </p:tgtEl>
                                        <p:attrNameLst>
                                          <p:attrName>style.visibility</p:attrName>
                                        </p:attrNameLst>
                                      </p:cBhvr>
                                      <p:to>
                                        <p:strVal val="visible"/>
                                      </p:to>
                                    </p:set>
                                    <p:animEffect transition="in" filter="wipe(down)">
                                      <p:cBhvr>
                                        <p:cTn id="70" dur="500"/>
                                        <p:tgtEl>
                                          <p:spTgt spid="50"/>
                                        </p:tgtEl>
                                      </p:cBhvr>
                                    </p:animEffect>
                                  </p:childTnLst>
                                </p:cTn>
                              </p:par>
                            </p:childTnLst>
                          </p:cTn>
                        </p:par>
                        <p:par>
                          <p:cTn id="71" fill="hold">
                            <p:stCondLst>
                              <p:cond delay="4500"/>
                            </p:stCondLst>
                            <p:childTnLst>
                              <p:par>
                                <p:cTn id="72" presetID="2" presetClass="entr" presetSubtype="4"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ppt_x"/>
                                          </p:val>
                                        </p:tav>
                                        <p:tav tm="100000">
                                          <p:val>
                                            <p:strVal val="#ppt_x"/>
                                          </p:val>
                                        </p:tav>
                                      </p:tavLst>
                                    </p:anim>
                                    <p:anim calcmode="lin" valueType="num">
                                      <p:cBhvr additive="base">
                                        <p:cTn id="75" dur="500" fill="hold"/>
                                        <p:tgtEl>
                                          <p:spTgt spid="52"/>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childTnLst>
                          </p:cTn>
                        </p:par>
                        <p:par>
                          <p:cTn id="80" fill="hold">
                            <p:stCondLst>
                              <p:cond delay="5500"/>
                            </p:stCondLst>
                            <p:childTnLst>
                              <p:par>
                                <p:cTn id="81" presetID="2" presetClass="entr" presetSubtype="4"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6500"/>
                            </p:stCondLst>
                            <p:childTnLst>
                              <p:par>
                                <p:cTn id="90" presetID="2" presetClass="entr" presetSubtype="4"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22" presetClass="entr" presetSubtype="8"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left)">
                                      <p:cBhvr>
                                        <p:cTn id="97" dur="500"/>
                                        <p:tgtEl>
                                          <p:spTgt spid="58"/>
                                        </p:tgtEl>
                                      </p:cBhvr>
                                    </p:animEffect>
                                  </p:childTnLst>
                                </p:cTn>
                              </p:par>
                            </p:childTnLst>
                          </p:cTn>
                        </p:par>
                        <p:par>
                          <p:cTn id="98" fill="hold">
                            <p:stCondLst>
                              <p:cond delay="75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fill="hold"/>
                                        <p:tgtEl>
                                          <p:spTgt spid="55"/>
                                        </p:tgtEl>
                                        <p:attrNameLst>
                                          <p:attrName>ppt_x</p:attrName>
                                        </p:attrNameLst>
                                      </p:cBhvr>
                                      <p:tavLst>
                                        <p:tav tm="0">
                                          <p:val>
                                            <p:strVal val="#ppt_x"/>
                                          </p:val>
                                        </p:tav>
                                        <p:tav tm="100000">
                                          <p:val>
                                            <p:strVal val="#ppt_x"/>
                                          </p:val>
                                        </p:tav>
                                      </p:tavLst>
                                    </p:anim>
                                    <p:anim calcmode="lin" valueType="num">
                                      <p:cBhvr additive="base">
                                        <p:cTn id="102" dur="50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8000"/>
                            </p:stCondLst>
                            <p:childTnLst>
                              <p:par>
                                <p:cTn id="104" presetID="22" presetClass="entr" presetSubtype="8"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left)">
                                      <p:cBhvr>
                                        <p:cTn id="10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3" grpId="0"/>
      <p:bldP spid="44" grpId="0"/>
      <p:bldP spid="45" grpId="0"/>
      <p:bldP spid="46" grpId="0"/>
      <p:bldP spid="47" grpId="0"/>
      <p:bldP spid="48" grpId="0"/>
      <p:bldP spid="49" grpId="0"/>
      <p:bldP spid="50" grpId="0"/>
      <p:bldP spid="51" grpId="0"/>
      <p:bldP spid="52" grpId="0" animBg="1"/>
      <p:bldP spid="53" grpId="0" animBg="1"/>
      <p:bldP spid="54" grpId="0" animBg="1"/>
      <p:bldP spid="55" grpId="0" animBg="1"/>
      <p:bldP spid="56" grpId="0"/>
      <p:bldP spid="57" grpId="0"/>
      <p:bldP spid="58" grpId="0"/>
      <p:bldP spid="59" grpId="0"/>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929570" y="1511266"/>
            <a:ext cx="5464528" cy="273755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5" name="矩形 34"/>
          <p:cNvSpPr/>
          <p:nvPr/>
        </p:nvSpPr>
        <p:spPr>
          <a:xfrm>
            <a:off x="6394098" y="1511266"/>
            <a:ext cx="2836333" cy="27375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60000" rIns="160000" anchor="ctr"/>
          <a:lstStyle/>
          <a:p>
            <a:pPr>
              <a:lnSpc>
                <a:spcPct val="130000"/>
              </a:lnSpc>
              <a:defRPr/>
            </a:pPr>
            <a:endParaRPr lang="zh-CN" altLang="en-US" sz="1333" dirty="0">
              <a:solidFill>
                <a:schemeClr val="bg1"/>
              </a:solidFill>
              <a:latin typeface="宋体" panose="02010600030101010101" pitchFamily="2" charset="-122"/>
              <a:ea typeface="宋体" panose="02010600030101010101" pitchFamily="2" charset="-122"/>
            </a:endParaRPr>
          </a:p>
        </p:txBody>
      </p:sp>
      <p:sp>
        <p:nvSpPr>
          <p:cNvPr id="36" name="矩形 35"/>
          <p:cNvSpPr/>
          <p:nvPr/>
        </p:nvSpPr>
        <p:spPr>
          <a:xfrm>
            <a:off x="758322" y="4600477"/>
            <a:ext cx="8472109" cy="817308"/>
          </a:xfrm>
          <a:prstGeom prst="rect">
            <a:avLst/>
          </a:prstGeom>
        </p:spPr>
        <p:txBody>
          <a:bodyPr/>
          <a:lstStyle/>
          <a:p>
            <a:pPr>
              <a:lnSpc>
                <a:spcPct val="150000"/>
              </a:lnSpc>
              <a:defRPr/>
            </a:pPr>
            <a:r>
              <a:rPr lang="zh-CN" altLang="en-US" sz="1222" dirty="0">
                <a:solidFill>
                  <a:schemeClr val="tx1">
                    <a:lumMod val="65000"/>
                    <a:lumOff val="35000"/>
                  </a:schemeClr>
                </a:solidFill>
                <a:latin typeface="微软雅黑" pitchFamily="34" charset="-122"/>
                <a:ea typeface="微软雅黑" pitchFamily="34" charset="-122"/>
              </a:rPr>
              <a:t>单击此处添加对图片的说明文字单击此处添加对图片的说明文字单击此处添加对图片的说明文字单击此处添加对图片的说明文字单击此处添加对图片的说明文字单击此处添加对图片的说明文字单击此处添加对图片的说明文字</a:t>
            </a:r>
          </a:p>
        </p:txBody>
      </p:sp>
      <p:grpSp>
        <p:nvGrpSpPr>
          <p:cNvPr id="37" name="组合 36"/>
          <p:cNvGrpSpPr/>
          <p:nvPr/>
        </p:nvGrpSpPr>
        <p:grpSpPr>
          <a:xfrm>
            <a:off x="6604638" y="2137420"/>
            <a:ext cx="2235780" cy="1660949"/>
            <a:chOff x="5944174" y="1851670"/>
            <a:chExt cx="2012202" cy="1494854"/>
          </a:xfrm>
        </p:grpSpPr>
        <p:sp>
          <p:nvSpPr>
            <p:cNvPr id="38" name="文本框 7"/>
            <p:cNvSpPr txBox="1">
              <a:spLocks noChangeArrowheads="1"/>
            </p:cNvSpPr>
            <p:nvPr/>
          </p:nvSpPr>
          <p:spPr bwMode="auto">
            <a:xfrm>
              <a:off x="5944174" y="2303784"/>
              <a:ext cx="198022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a:lnSpc>
                  <a:spcPct val="150000"/>
                </a:lnSpc>
                <a:spcBef>
                  <a:spcPts val="333"/>
                </a:spcBef>
              </a:pPr>
              <a:r>
                <a:rPr lang="zh-CN" altLang="en-US" sz="1333" dirty="0">
                  <a:solidFill>
                    <a:schemeClr val="bg1"/>
                  </a:solidFill>
                  <a:latin typeface="微软雅黑" pitchFamily="34" charset="-122"/>
                </a:rPr>
                <a:t>添加对图片的说明文字添加对图片的说明文字添加对图片的说明文字</a:t>
              </a:r>
            </a:p>
          </p:txBody>
        </p:sp>
        <p:sp>
          <p:nvSpPr>
            <p:cNvPr id="39" name="文本框 7"/>
            <p:cNvSpPr txBox="1">
              <a:spLocks noChangeArrowheads="1"/>
            </p:cNvSpPr>
            <p:nvPr/>
          </p:nvSpPr>
          <p:spPr bwMode="auto">
            <a:xfrm>
              <a:off x="5976154" y="1851670"/>
              <a:ext cx="1980222" cy="34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bg1"/>
                  </a:solidFill>
                  <a:latin typeface="微软雅黑" pitchFamily="34" charset="-122"/>
                </a:rPr>
                <a:t>添加文本信息</a:t>
              </a:r>
              <a:endParaRPr lang="en-US" altLang="zh-CN" sz="1556" b="1" dirty="0">
                <a:solidFill>
                  <a:schemeClr val="bg1"/>
                </a:solidFill>
                <a:latin typeface="微软雅黑" pitchFamily="34" charset="-122"/>
              </a:endParaRPr>
            </a:p>
          </p:txBody>
        </p:sp>
      </p:grpSp>
      <p:sp>
        <p:nvSpPr>
          <p:cNvPr id="4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up)">
                                      <p:cBhvr>
                                        <p:cTn id="21" dur="500"/>
                                        <p:tgtEl>
                                          <p:spTgt spid="3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椭圆 33"/>
          <p:cNvSpPr/>
          <p:nvPr/>
        </p:nvSpPr>
        <p:spPr>
          <a:xfrm>
            <a:off x="5859805" y="3179154"/>
            <a:ext cx="1644422" cy="1644321"/>
          </a:xfrm>
          <a:prstGeom prst="ellipse">
            <a:avLst/>
          </a:prstGeom>
          <a:solidFill>
            <a:srgbClr val="0070C0"/>
          </a:solidFill>
          <a:ln w="63500" cap="flat" cmpd="sng" algn="ctr">
            <a:solidFill>
              <a:sysClr val="window" lastClr="FFFFFF"/>
            </a:solidFill>
            <a:prstDash val="solid"/>
          </a:ln>
          <a:effectLst>
            <a:innerShdw blurRad="101600" dist="76200" dir="13500000">
              <a:prstClr val="black">
                <a:alpha val="20000"/>
              </a:prstClr>
            </a:innerShdw>
          </a:effectLst>
        </p:spPr>
        <p:txBody>
          <a:bodyPr lIns="0" tIns="48002" rIns="40000" bIns="48002" anchor="ctr"/>
          <a:lstStyle/>
          <a:p>
            <a:pPr algn="ctr">
              <a:defRPr/>
            </a:pPr>
            <a:r>
              <a:rPr lang="zh-CN" altLang="en-US" sz="2556" kern="0" dirty="0">
                <a:solidFill>
                  <a:sysClr val="window" lastClr="FFFFFF"/>
                </a:solidFill>
                <a:latin typeface="微软雅黑" panose="020B0503020204020204" pitchFamily="34" charset="-122"/>
                <a:ea typeface="微软雅黑" panose="020B0503020204020204" pitchFamily="34" charset="-122"/>
              </a:rPr>
              <a:t>标题</a:t>
            </a:r>
            <a:endParaRPr lang="en-US" sz="2556"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椭圆 34"/>
          <p:cNvSpPr/>
          <p:nvPr/>
        </p:nvSpPr>
        <p:spPr>
          <a:xfrm>
            <a:off x="4331841" y="3194107"/>
            <a:ext cx="1644422" cy="1644321"/>
          </a:xfrm>
          <a:prstGeom prst="ellipse">
            <a:avLst/>
          </a:prstGeom>
          <a:solidFill>
            <a:srgbClr val="0070C0"/>
          </a:solidFill>
          <a:ln w="63500" cap="flat" cmpd="sng" algn="ctr">
            <a:solidFill>
              <a:sysClr val="window" lastClr="FFFFFF"/>
            </a:solidFill>
            <a:prstDash val="solid"/>
          </a:ln>
          <a:effectLst>
            <a:innerShdw blurRad="101600" dist="76200" dir="13500000">
              <a:prstClr val="black">
                <a:alpha val="20000"/>
              </a:prstClr>
            </a:innerShdw>
          </a:effectLst>
        </p:spPr>
        <p:txBody>
          <a:bodyPr lIns="0" tIns="48002" rIns="40000" bIns="48002" anchor="ctr"/>
          <a:lstStyle/>
          <a:p>
            <a:pPr algn="ctr">
              <a:defRPr/>
            </a:pPr>
            <a:r>
              <a:rPr lang="zh-CN" altLang="en-US" sz="2556" kern="0" dirty="0">
                <a:solidFill>
                  <a:sysClr val="window" lastClr="FFFFFF"/>
                </a:solidFill>
                <a:latin typeface="微软雅黑" panose="020B0503020204020204" pitchFamily="34" charset="-122"/>
                <a:ea typeface="微软雅黑" panose="020B0503020204020204" pitchFamily="34" charset="-122"/>
              </a:rPr>
              <a:t>标题</a:t>
            </a:r>
            <a:endParaRPr lang="en-US" sz="2556"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3965788" y="1755382"/>
            <a:ext cx="1644422" cy="1644321"/>
          </a:xfrm>
          <a:prstGeom prst="ellipse">
            <a:avLst/>
          </a:prstGeom>
          <a:solidFill>
            <a:srgbClr val="0070C0"/>
          </a:solidFill>
          <a:ln w="63500" cap="flat" cmpd="sng" algn="ctr">
            <a:solidFill>
              <a:sysClr val="window" lastClr="FFFFFF"/>
            </a:solidFill>
            <a:prstDash val="solid"/>
          </a:ln>
          <a:effectLst>
            <a:innerShdw blurRad="101600" dist="76200" dir="13500000">
              <a:prstClr val="black">
                <a:alpha val="20000"/>
              </a:prstClr>
            </a:innerShdw>
          </a:effectLst>
        </p:spPr>
        <p:txBody>
          <a:bodyPr lIns="0" tIns="48002" rIns="40000" bIns="48002" anchor="ctr"/>
          <a:lstStyle/>
          <a:p>
            <a:pPr algn="ctr">
              <a:defRPr/>
            </a:pPr>
            <a:r>
              <a:rPr lang="zh-CN" altLang="en-US" sz="2556" kern="0" dirty="0">
                <a:solidFill>
                  <a:sysClr val="window" lastClr="FFFFFF"/>
                </a:solidFill>
                <a:latin typeface="微软雅黑" panose="020B0503020204020204" pitchFamily="34" charset="-122"/>
                <a:ea typeface="微软雅黑" panose="020B0503020204020204" pitchFamily="34" charset="-122"/>
              </a:rPr>
              <a:t>标题</a:t>
            </a:r>
            <a:endParaRPr lang="en-US" sz="2556" kern="0" dirty="0">
              <a:solidFill>
                <a:sysClr val="window" lastClr="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2382515" y="1755382"/>
            <a:ext cx="1644422" cy="1644321"/>
          </a:xfrm>
          <a:prstGeom prst="ellipse">
            <a:avLst/>
          </a:prstGeom>
          <a:solidFill>
            <a:srgbClr val="0070C0"/>
          </a:solidFill>
          <a:ln w="63500" cap="flat" cmpd="sng" algn="ctr">
            <a:solidFill>
              <a:sysClr val="window" lastClr="FFFFFF"/>
            </a:solidFill>
            <a:prstDash val="solid"/>
          </a:ln>
          <a:effectLst>
            <a:innerShdw blurRad="101600" dist="76200" dir="13500000">
              <a:prstClr val="black">
                <a:alpha val="20000"/>
              </a:prstClr>
            </a:innerShdw>
          </a:effectLst>
        </p:spPr>
        <p:txBody>
          <a:bodyPr lIns="0" tIns="48002" rIns="40000" bIns="48002" anchor="ctr"/>
          <a:lstStyle/>
          <a:p>
            <a:pPr algn="ctr">
              <a:defRPr/>
            </a:pPr>
            <a:r>
              <a:rPr lang="zh-CN" altLang="en-US" sz="2556" kern="0" dirty="0">
                <a:solidFill>
                  <a:sysClr val="window" lastClr="FFFFFF"/>
                </a:solidFill>
                <a:latin typeface="微软雅黑" panose="020B0503020204020204" pitchFamily="34" charset="-122"/>
                <a:ea typeface="微软雅黑" panose="020B0503020204020204" pitchFamily="34" charset="-122"/>
              </a:rPr>
              <a:t>标题</a:t>
            </a:r>
            <a:endParaRPr lang="en-US" sz="2556"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TextBox 24"/>
          <p:cNvSpPr txBox="1">
            <a:spLocks noChangeArrowheads="1"/>
          </p:cNvSpPr>
          <p:nvPr/>
        </p:nvSpPr>
        <p:spPr bwMode="auto">
          <a:xfrm>
            <a:off x="5726971" y="2018401"/>
            <a:ext cx="2853136"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39" name="TextBox 24"/>
          <p:cNvSpPr txBox="1">
            <a:spLocks noChangeArrowheads="1"/>
          </p:cNvSpPr>
          <p:nvPr/>
        </p:nvSpPr>
        <p:spPr bwMode="auto">
          <a:xfrm>
            <a:off x="7567176" y="3519130"/>
            <a:ext cx="2453091"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40" name="TextBox 24"/>
          <p:cNvSpPr txBox="1">
            <a:spLocks noChangeArrowheads="1"/>
          </p:cNvSpPr>
          <p:nvPr/>
        </p:nvSpPr>
        <p:spPr bwMode="auto">
          <a:xfrm>
            <a:off x="139735" y="2392627"/>
            <a:ext cx="2351902"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algn="r"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a:t>
            </a:r>
          </a:p>
        </p:txBody>
      </p:sp>
      <p:sp>
        <p:nvSpPr>
          <p:cNvPr id="41" name="TextBox 24"/>
          <p:cNvSpPr txBox="1">
            <a:spLocks noChangeArrowheads="1"/>
          </p:cNvSpPr>
          <p:nvPr/>
        </p:nvSpPr>
        <p:spPr bwMode="auto">
          <a:xfrm>
            <a:off x="1478705" y="3893356"/>
            <a:ext cx="2853136"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algn="r"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a:t>
            </a:r>
          </a:p>
        </p:txBody>
      </p:sp>
      <p:sp>
        <p:nvSpPr>
          <p:cNvPr id="42"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310" y="625620"/>
            <a:ext cx="6579060" cy="1200530"/>
          </a:xfrm>
          <a:prstGeom prst="rect">
            <a:avLst/>
          </a:prstGeom>
        </p:spPr>
      </p:pic>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4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anim calcmode="lin" valueType="num">
                                      <p:cBhvr>
                                        <p:cTn id="15" dur="500" fill="hold"/>
                                        <p:tgtEl>
                                          <p:spTgt spid="37"/>
                                        </p:tgtEl>
                                        <p:attrNameLst>
                                          <p:attrName>ppt_w</p:attrName>
                                        </p:attrNameLst>
                                      </p:cBhvr>
                                      <p:tavLst>
                                        <p:tav tm="0" fmla="#ppt_w*sin(2.5*pi*$)">
                                          <p:val>
                                            <p:fltVal val="0"/>
                                          </p:val>
                                        </p:tav>
                                        <p:tav tm="100000">
                                          <p:val>
                                            <p:fltVal val="1"/>
                                          </p:val>
                                        </p:tav>
                                      </p:tavLst>
                                    </p:anim>
                                    <p:anim calcmode="lin" valueType="num">
                                      <p:cBhvr>
                                        <p:cTn id="16" dur="500" fill="hold"/>
                                        <p:tgtEl>
                                          <p:spTgt spid="37"/>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25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ppt_w</p:attrName>
                                        </p:attrNameLst>
                                      </p:cBhvr>
                                      <p:tavLst>
                                        <p:tav tm="0" fmla="#ppt_w*sin(2.5*pi*$)">
                                          <p:val>
                                            <p:fltVal val="0"/>
                                          </p:val>
                                        </p:tav>
                                        <p:tav tm="100000">
                                          <p:val>
                                            <p:fltVal val="1"/>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ppt_w</p:attrName>
                                        </p:attrNameLst>
                                      </p:cBhvr>
                                      <p:tavLst>
                                        <p:tav tm="0" fmla="#ppt_w*sin(2.5*pi*$)">
                                          <p:val>
                                            <p:fltVal val="0"/>
                                          </p:val>
                                        </p:tav>
                                        <p:tav tm="100000">
                                          <p:val>
                                            <p:fltVal val="1"/>
                                          </p:val>
                                        </p:tav>
                                      </p:tavLst>
                                    </p:anim>
                                    <p:anim calcmode="lin" valueType="num">
                                      <p:cBhvr>
                                        <p:cTn id="26" dur="500" fill="hold"/>
                                        <p:tgtEl>
                                          <p:spTgt spid="35"/>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anim calcmode="lin" valueType="num">
                                      <p:cBhvr>
                                        <p:cTn id="30" dur="500" fill="hold"/>
                                        <p:tgtEl>
                                          <p:spTgt spid="34"/>
                                        </p:tgtEl>
                                        <p:attrNameLst>
                                          <p:attrName>ppt_w</p:attrName>
                                        </p:attrNameLst>
                                      </p:cBhvr>
                                      <p:tavLst>
                                        <p:tav tm="0" fmla="#ppt_w*sin(2.5*pi*$)">
                                          <p:val>
                                            <p:fltVal val="0"/>
                                          </p:val>
                                        </p:tav>
                                        <p:tav tm="100000">
                                          <p:val>
                                            <p:fltVal val="1"/>
                                          </p:val>
                                        </p:tav>
                                      </p:tavLst>
                                    </p:anim>
                                    <p:anim calcmode="lin" valueType="num">
                                      <p:cBhvr>
                                        <p:cTn id="31" dur="500" fill="hold"/>
                                        <p:tgtEl>
                                          <p:spTgt spid="34"/>
                                        </p:tgtEl>
                                        <p:attrNameLst>
                                          <p:attrName>ppt_h</p:attrName>
                                        </p:attrNameLst>
                                      </p:cBhvr>
                                      <p:tavLst>
                                        <p:tav tm="0">
                                          <p:val>
                                            <p:strVal val="#ppt_h"/>
                                          </p:val>
                                        </p:tav>
                                        <p:tav tm="100000">
                                          <p:val>
                                            <p:strVal val="#ppt_h"/>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right)">
                                      <p:cBhvr>
                                        <p:cTn id="35" dur="500"/>
                                        <p:tgtEl>
                                          <p:spTgt spid="40"/>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2750"/>
                            </p:stCondLst>
                            <p:childTnLst>
                              <p:par>
                                <p:cTn id="41" presetID="22" presetClass="entr" presetSubtype="2"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right)">
                                      <p:cBhvr>
                                        <p:cTn id="43" dur="500"/>
                                        <p:tgtEl>
                                          <p:spTgt spid="41"/>
                                        </p:tgtEl>
                                      </p:cBhvr>
                                    </p:animEffect>
                                  </p:childTnLst>
                                </p:cTn>
                              </p:par>
                            </p:childTnLst>
                          </p:cTn>
                        </p:par>
                        <p:par>
                          <p:cTn id="44" fill="hold">
                            <p:stCondLst>
                              <p:cond delay="325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P spid="40" grpId="0"/>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cxnSp>
        <p:nvCxnSpPr>
          <p:cNvPr id="34" name="直接连接符 33"/>
          <p:cNvCxnSpPr/>
          <p:nvPr/>
        </p:nvCxnSpPr>
        <p:spPr>
          <a:xfrm>
            <a:off x="1319582" y="3608520"/>
            <a:ext cx="7520836" cy="0"/>
          </a:xfrm>
          <a:prstGeom prst="line">
            <a:avLst/>
          </a:prstGeom>
          <a:ln w="28575">
            <a:solidFill>
              <a:srgbClr val="769F19"/>
            </a:solidFill>
            <a:prstDash val="sysDot"/>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199445" y="3453298"/>
            <a:ext cx="310444" cy="31044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椭圆 35"/>
          <p:cNvSpPr/>
          <p:nvPr/>
        </p:nvSpPr>
        <p:spPr>
          <a:xfrm>
            <a:off x="3070882" y="3453298"/>
            <a:ext cx="310444" cy="31044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椭圆 36"/>
          <p:cNvSpPr/>
          <p:nvPr/>
        </p:nvSpPr>
        <p:spPr>
          <a:xfrm>
            <a:off x="4942320" y="3453298"/>
            <a:ext cx="310444" cy="31044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椭圆 37"/>
          <p:cNvSpPr/>
          <p:nvPr/>
        </p:nvSpPr>
        <p:spPr>
          <a:xfrm>
            <a:off x="6813758" y="3453298"/>
            <a:ext cx="310444" cy="31044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椭圆 38"/>
          <p:cNvSpPr/>
          <p:nvPr/>
        </p:nvSpPr>
        <p:spPr>
          <a:xfrm>
            <a:off x="8685196" y="3453298"/>
            <a:ext cx="310444" cy="310444"/>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40" name="组合 39"/>
          <p:cNvGrpSpPr/>
          <p:nvPr/>
        </p:nvGrpSpPr>
        <p:grpSpPr>
          <a:xfrm>
            <a:off x="610869" y="1440001"/>
            <a:ext cx="1487591" cy="1487593"/>
            <a:chOff x="549782" y="903799"/>
            <a:chExt cx="1338832" cy="1338834"/>
          </a:xfrm>
        </p:grpSpPr>
        <p:sp>
          <p:nvSpPr>
            <p:cNvPr id="41" name="泪滴形 40"/>
            <p:cNvSpPr/>
            <p:nvPr/>
          </p:nvSpPr>
          <p:spPr>
            <a:xfrm rot="8100000">
              <a:off x="549782" y="903799"/>
              <a:ext cx="1338832" cy="133883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椭圆 41"/>
            <p:cNvSpPr/>
            <p:nvPr/>
          </p:nvSpPr>
          <p:spPr>
            <a:xfrm>
              <a:off x="660398" y="1025006"/>
              <a:ext cx="1117600" cy="111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3" name="组合 42"/>
          <p:cNvGrpSpPr/>
          <p:nvPr/>
        </p:nvGrpSpPr>
        <p:grpSpPr>
          <a:xfrm>
            <a:off x="2482310" y="1440002"/>
            <a:ext cx="1487591" cy="1487593"/>
            <a:chOff x="2234079" y="903800"/>
            <a:chExt cx="1338832" cy="1338834"/>
          </a:xfrm>
        </p:grpSpPr>
        <p:sp>
          <p:nvSpPr>
            <p:cNvPr id="44" name="泪滴形 43"/>
            <p:cNvSpPr/>
            <p:nvPr/>
          </p:nvSpPr>
          <p:spPr>
            <a:xfrm rot="8100000">
              <a:off x="2234079" y="903800"/>
              <a:ext cx="1338832" cy="133883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椭圆 44"/>
            <p:cNvSpPr/>
            <p:nvPr/>
          </p:nvSpPr>
          <p:spPr>
            <a:xfrm>
              <a:off x="2344695" y="1025006"/>
              <a:ext cx="1117600" cy="111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6" name="组合 45"/>
          <p:cNvGrpSpPr/>
          <p:nvPr/>
        </p:nvGrpSpPr>
        <p:grpSpPr>
          <a:xfrm>
            <a:off x="4336203" y="1447670"/>
            <a:ext cx="1487591" cy="1487593"/>
            <a:chOff x="3902583" y="910701"/>
            <a:chExt cx="1338832" cy="1338834"/>
          </a:xfrm>
        </p:grpSpPr>
        <p:sp>
          <p:nvSpPr>
            <p:cNvPr id="47" name="泪滴形 46"/>
            <p:cNvSpPr/>
            <p:nvPr/>
          </p:nvSpPr>
          <p:spPr>
            <a:xfrm rot="8100000">
              <a:off x="3902583" y="910701"/>
              <a:ext cx="1338832" cy="133883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椭圆 47"/>
            <p:cNvSpPr/>
            <p:nvPr/>
          </p:nvSpPr>
          <p:spPr>
            <a:xfrm>
              <a:off x="4028988" y="1025006"/>
              <a:ext cx="1117600" cy="111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9" name="组合 48"/>
          <p:cNvGrpSpPr/>
          <p:nvPr/>
        </p:nvGrpSpPr>
        <p:grpSpPr>
          <a:xfrm>
            <a:off x="6225185" y="1440000"/>
            <a:ext cx="1487591" cy="1487593"/>
            <a:chOff x="5602666" y="903798"/>
            <a:chExt cx="1338832" cy="1338834"/>
          </a:xfrm>
        </p:grpSpPr>
        <p:sp>
          <p:nvSpPr>
            <p:cNvPr id="50" name="泪滴形 49"/>
            <p:cNvSpPr/>
            <p:nvPr/>
          </p:nvSpPr>
          <p:spPr>
            <a:xfrm rot="8100000">
              <a:off x="5602666" y="903798"/>
              <a:ext cx="1338832" cy="133883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椭圆 50"/>
            <p:cNvSpPr/>
            <p:nvPr/>
          </p:nvSpPr>
          <p:spPr>
            <a:xfrm>
              <a:off x="5713282" y="1025006"/>
              <a:ext cx="1117600" cy="111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52" name="组合 51"/>
          <p:cNvGrpSpPr/>
          <p:nvPr/>
        </p:nvGrpSpPr>
        <p:grpSpPr>
          <a:xfrm>
            <a:off x="8096622" y="1475886"/>
            <a:ext cx="1487591" cy="1487593"/>
            <a:chOff x="7286960" y="936095"/>
            <a:chExt cx="1338832" cy="1338834"/>
          </a:xfrm>
        </p:grpSpPr>
        <p:sp>
          <p:nvSpPr>
            <p:cNvPr id="53" name="泪滴形 52"/>
            <p:cNvSpPr/>
            <p:nvPr/>
          </p:nvSpPr>
          <p:spPr>
            <a:xfrm rot="8100000">
              <a:off x="7286960" y="936095"/>
              <a:ext cx="1338832" cy="1338834"/>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椭圆 53"/>
            <p:cNvSpPr/>
            <p:nvPr/>
          </p:nvSpPr>
          <p:spPr>
            <a:xfrm>
              <a:off x="7397576" y="1025006"/>
              <a:ext cx="1117600" cy="111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5" name="矩形 54"/>
          <p:cNvSpPr/>
          <p:nvPr/>
        </p:nvSpPr>
        <p:spPr>
          <a:xfrm>
            <a:off x="853918" y="1876865"/>
            <a:ext cx="931329" cy="639534"/>
          </a:xfrm>
          <a:prstGeom prst="rect">
            <a:avLst/>
          </a:prstGeom>
        </p:spPr>
        <p:txBody>
          <a:bodyPr wrap="square">
            <a:spAutoFit/>
          </a:bodyPr>
          <a:lstStyle/>
          <a:p>
            <a:pPr lvl="0" algn="ctr"/>
            <a:r>
              <a:rPr lang="zh-CN" altLang="en-US" sz="1778" dirty="0">
                <a:solidFill>
                  <a:schemeClr val="tx1">
                    <a:lumMod val="85000"/>
                    <a:lumOff val="15000"/>
                  </a:schemeClr>
                </a:solidFill>
                <a:latin typeface="微软雅黑" pitchFamily="34" charset="-122"/>
                <a:ea typeface="微软雅黑" pitchFamily="34" charset="-122"/>
              </a:rPr>
              <a:t>添加文本标题</a:t>
            </a:r>
          </a:p>
        </p:txBody>
      </p:sp>
      <p:sp>
        <p:nvSpPr>
          <p:cNvPr id="56" name="矩形 55"/>
          <p:cNvSpPr/>
          <p:nvPr/>
        </p:nvSpPr>
        <p:spPr>
          <a:xfrm>
            <a:off x="2760441" y="1876865"/>
            <a:ext cx="931329" cy="639534"/>
          </a:xfrm>
          <a:prstGeom prst="rect">
            <a:avLst/>
          </a:prstGeom>
        </p:spPr>
        <p:txBody>
          <a:bodyPr wrap="square">
            <a:spAutoFit/>
          </a:bodyPr>
          <a:lstStyle/>
          <a:p>
            <a:pPr lvl="0" algn="ctr"/>
            <a:r>
              <a:rPr lang="zh-CN" altLang="en-US" sz="1778" dirty="0">
                <a:solidFill>
                  <a:schemeClr val="tx1">
                    <a:lumMod val="85000"/>
                    <a:lumOff val="15000"/>
                  </a:schemeClr>
                </a:solidFill>
                <a:latin typeface="微软雅黑" pitchFamily="34" charset="-122"/>
                <a:ea typeface="微软雅黑" pitchFamily="34" charset="-122"/>
              </a:rPr>
              <a:t>添加文本标题</a:t>
            </a:r>
          </a:p>
        </p:txBody>
      </p:sp>
      <p:sp>
        <p:nvSpPr>
          <p:cNvPr id="57" name="矩形 56"/>
          <p:cNvSpPr/>
          <p:nvPr/>
        </p:nvSpPr>
        <p:spPr>
          <a:xfrm>
            <a:off x="4614334" y="1876865"/>
            <a:ext cx="931329" cy="639534"/>
          </a:xfrm>
          <a:prstGeom prst="rect">
            <a:avLst/>
          </a:prstGeom>
        </p:spPr>
        <p:txBody>
          <a:bodyPr wrap="square">
            <a:spAutoFit/>
          </a:bodyPr>
          <a:lstStyle/>
          <a:p>
            <a:pPr lvl="0" algn="ctr"/>
            <a:r>
              <a:rPr lang="zh-CN" altLang="en-US" sz="1778" dirty="0">
                <a:solidFill>
                  <a:schemeClr val="tx1">
                    <a:lumMod val="85000"/>
                    <a:lumOff val="15000"/>
                  </a:schemeClr>
                </a:solidFill>
                <a:latin typeface="微软雅黑" pitchFamily="34" charset="-122"/>
                <a:ea typeface="微软雅黑" pitchFamily="34" charset="-122"/>
              </a:rPr>
              <a:t>添加文本标题</a:t>
            </a:r>
          </a:p>
        </p:txBody>
      </p:sp>
      <p:sp>
        <p:nvSpPr>
          <p:cNvPr id="58" name="矩形 57"/>
          <p:cNvSpPr/>
          <p:nvPr/>
        </p:nvSpPr>
        <p:spPr>
          <a:xfrm>
            <a:off x="6503316" y="1876865"/>
            <a:ext cx="931329" cy="639534"/>
          </a:xfrm>
          <a:prstGeom prst="rect">
            <a:avLst/>
          </a:prstGeom>
        </p:spPr>
        <p:txBody>
          <a:bodyPr wrap="square">
            <a:spAutoFit/>
          </a:bodyPr>
          <a:lstStyle/>
          <a:p>
            <a:pPr lvl="0" algn="ctr"/>
            <a:r>
              <a:rPr lang="zh-CN" altLang="en-US" sz="1778" dirty="0">
                <a:solidFill>
                  <a:schemeClr val="tx1">
                    <a:lumMod val="85000"/>
                    <a:lumOff val="15000"/>
                  </a:schemeClr>
                </a:solidFill>
                <a:latin typeface="微软雅黑" pitchFamily="34" charset="-122"/>
                <a:ea typeface="微软雅黑" pitchFamily="34" charset="-122"/>
              </a:rPr>
              <a:t>添加文本标题</a:t>
            </a:r>
          </a:p>
        </p:txBody>
      </p:sp>
      <p:sp>
        <p:nvSpPr>
          <p:cNvPr id="59" name="矩形 58"/>
          <p:cNvSpPr/>
          <p:nvPr/>
        </p:nvSpPr>
        <p:spPr>
          <a:xfrm>
            <a:off x="8374753" y="1876865"/>
            <a:ext cx="931329" cy="639534"/>
          </a:xfrm>
          <a:prstGeom prst="rect">
            <a:avLst/>
          </a:prstGeom>
        </p:spPr>
        <p:txBody>
          <a:bodyPr wrap="square">
            <a:spAutoFit/>
          </a:bodyPr>
          <a:lstStyle/>
          <a:p>
            <a:pPr lvl="0" algn="ctr"/>
            <a:r>
              <a:rPr lang="zh-CN" altLang="en-US" sz="1778" dirty="0">
                <a:solidFill>
                  <a:schemeClr val="tx1">
                    <a:lumMod val="85000"/>
                    <a:lumOff val="15000"/>
                  </a:schemeClr>
                </a:solidFill>
                <a:latin typeface="微软雅黑" pitchFamily="34" charset="-122"/>
                <a:ea typeface="微软雅黑" pitchFamily="34" charset="-122"/>
              </a:rPr>
              <a:t>添加文本标题</a:t>
            </a:r>
          </a:p>
        </p:txBody>
      </p:sp>
      <p:sp>
        <p:nvSpPr>
          <p:cNvPr id="60" name="文本框 7"/>
          <p:cNvSpPr txBox="1">
            <a:spLocks noChangeArrowheads="1"/>
          </p:cNvSpPr>
          <p:nvPr/>
        </p:nvSpPr>
        <p:spPr bwMode="auto">
          <a:xfrm>
            <a:off x="2266106" y="4013360"/>
            <a:ext cx="1920000" cy="10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2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1" name="文本框 7"/>
          <p:cNvSpPr txBox="1">
            <a:spLocks noChangeArrowheads="1"/>
          </p:cNvSpPr>
          <p:nvPr/>
        </p:nvSpPr>
        <p:spPr bwMode="auto">
          <a:xfrm>
            <a:off x="6008980" y="4013360"/>
            <a:ext cx="1920000" cy="10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2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2" name="文本框 7"/>
          <p:cNvSpPr txBox="1">
            <a:spLocks noChangeArrowheads="1"/>
          </p:cNvSpPr>
          <p:nvPr/>
        </p:nvSpPr>
        <p:spPr bwMode="auto">
          <a:xfrm>
            <a:off x="346106" y="4013360"/>
            <a:ext cx="1920000" cy="10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2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3" name="文本框 7"/>
          <p:cNvSpPr txBox="1">
            <a:spLocks noChangeArrowheads="1"/>
          </p:cNvSpPr>
          <p:nvPr/>
        </p:nvSpPr>
        <p:spPr bwMode="auto">
          <a:xfrm>
            <a:off x="4137542" y="4013360"/>
            <a:ext cx="1920000" cy="10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2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4" name="文本框 7"/>
          <p:cNvSpPr txBox="1">
            <a:spLocks noChangeArrowheads="1"/>
          </p:cNvSpPr>
          <p:nvPr/>
        </p:nvSpPr>
        <p:spPr bwMode="auto">
          <a:xfrm>
            <a:off x="7880418" y="4013360"/>
            <a:ext cx="1920000" cy="100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lnSpc>
                <a:spcPct val="120000"/>
              </a:lnSpc>
            </a:pPr>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2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65"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par>
                          <p:cTn id="15" fill="hold">
                            <p:stCondLst>
                              <p:cond delay="1000"/>
                            </p:stCondLst>
                            <p:childTnLst>
                              <p:par>
                                <p:cTn id="16" presetID="23" presetClass="entr" presetSubtype="32"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strVal val="4*#ppt_w"/>
                                          </p:val>
                                        </p:tav>
                                        <p:tav tm="100000">
                                          <p:val>
                                            <p:strVal val="#ppt_w"/>
                                          </p:val>
                                        </p:tav>
                                      </p:tavLst>
                                    </p:anim>
                                    <p:anim calcmode="lin" valueType="num">
                                      <p:cBhvr>
                                        <p:cTn id="19" dur="500" fill="hold"/>
                                        <p:tgtEl>
                                          <p:spTgt spid="35"/>
                                        </p:tgtEl>
                                        <p:attrNameLst>
                                          <p:attrName>ppt_h</p:attrName>
                                        </p:attrNameLst>
                                      </p:cBhvr>
                                      <p:tavLst>
                                        <p:tav tm="0">
                                          <p:val>
                                            <p:strVal val="4*#ppt_h"/>
                                          </p:val>
                                        </p:tav>
                                        <p:tav tm="100000">
                                          <p:val>
                                            <p:strVal val="#ppt_h"/>
                                          </p:val>
                                        </p:tav>
                                      </p:tavLst>
                                    </p:anim>
                                  </p:childTnLst>
                                </p:cTn>
                              </p:par>
                              <p:par>
                                <p:cTn id="20" presetID="23" presetClass="entr" presetSubtype="32" fill="hold" grpId="0" nodeType="withEffect">
                                  <p:stCondLst>
                                    <p:cond delay="25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strVal val="4*#ppt_w"/>
                                          </p:val>
                                        </p:tav>
                                        <p:tav tm="100000">
                                          <p:val>
                                            <p:strVal val="#ppt_w"/>
                                          </p:val>
                                        </p:tav>
                                      </p:tavLst>
                                    </p:anim>
                                    <p:anim calcmode="lin" valueType="num">
                                      <p:cBhvr>
                                        <p:cTn id="23" dur="500" fill="hold"/>
                                        <p:tgtEl>
                                          <p:spTgt spid="36"/>
                                        </p:tgtEl>
                                        <p:attrNameLst>
                                          <p:attrName>ppt_h</p:attrName>
                                        </p:attrNameLst>
                                      </p:cBhvr>
                                      <p:tavLst>
                                        <p:tav tm="0">
                                          <p:val>
                                            <p:strVal val="4*#ppt_h"/>
                                          </p:val>
                                        </p:tav>
                                        <p:tav tm="100000">
                                          <p:val>
                                            <p:strVal val="#ppt_h"/>
                                          </p:val>
                                        </p:tav>
                                      </p:tavLst>
                                    </p:anim>
                                  </p:childTnLst>
                                </p:cTn>
                              </p:par>
                              <p:par>
                                <p:cTn id="24" presetID="23" presetClass="entr" presetSubtype="32" fill="hold" grpId="0" nodeType="withEffect">
                                  <p:stCondLst>
                                    <p:cond delay="5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strVal val="4*#ppt_w"/>
                                          </p:val>
                                        </p:tav>
                                        <p:tav tm="100000">
                                          <p:val>
                                            <p:strVal val="#ppt_w"/>
                                          </p:val>
                                        </p:tav>
                                      </p:tavLst>
                                    </p:anim>
                                    <p:anim calcmode="lin" valueType="num">
                                      <p:cBhvr>
                                        <p:cTn id="27" dur="500" fill="hold"/>
                                        <p:tgtEl>
                                          <p:spTgt spid="37"/>
                                        </p:tgtEl>
                                        <p:attrNameLst>
                                          <p:attrName>ppt_h</p:attrName>
                                        </p:attrNameLst>
                                      </p:cBhvr>
                                      <p:tavLst>
                                        <p:tav tm="0">
                                          <p:val>
                                            <p:strVal val="4*#ppt_h"/>
                                          </p:val>
                                        </p:tav>
                                        <p:tav tm="100000">
                                          <p:val>
                                            <p:strVal val="#ppt_h"/>
                                          </p:val>
                                        </p:tav>
                                      </p:tavLst>
                                    </p:anim>
                                  </p:childTnLst>
                                </p:cTn>
                              </p:par>
                              <p:par>
                                <p:cTn id="28" presetID="23" presetClass="entr" presetSubtype="32" fill="hold" grpId="0" nodeType="withEffect">
                                  <p:stCondLst>
                                    <p:cond delay="75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strVal val="4*#ppt_w"/>
                                          </p:val>
                                        </p:tav>
                                        <p:tav tm="100000">
                                          <p:val>
                                            <p:strVal val="#ppt_w"/>
                                          </p:val>
                                        </p:tav>
                                      </p:tavLst>
                                    </p:anim>
                                    <p:anim calcmode="lin" valueType="num">
                                      <p:cBhvr>
                                        <p:cTn id="31" dur="500" fill="hold"/>
                                        <p:tgtEl>
                                          <p:spTgt spid="38"/>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10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strVal val="4*#ppt_w"/>
                                          </p:val>
                                        </p:tav>
                                        <p:tav tm="100000">
                                          <p:val>
                                            <p:strVal val="#ppt_w"/>
                                          </p:val>
                                        </p:tav>
                                      </p:tavLst>
                                    </p:anim>
                                    <p:anim calcmode="lin" valueType="num">
                                      <p:cBhvr>
                                        <p:cTn id="35" dur="500" fill="hold"/>
                                        <p:tgtEl>
                                          <p:spTgt spid="39"/>
                                        </p:tgtEl>
                                        <p:attrNameLst>
                                          <p:attrName>ppt_h</p:attrName>
                                        </p:attrNameLst>
                                      </p:cBhvr>
                                      <p:tavLst>
                                        <p:tav tm="0">
                                          <p:val>
                                            <p:strVal val="4*#ppt_h"/>
                                          </p:val>
                                        </p:tav>
                                        <p:tav tm="100000">
                                          <p:val>
                                            <p:strVal val="#ppt_h"/>
                                          </p:val>
                                        </p:tav>
                                      </p:tavLst>
                                    </p:anim>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750"/>
                                        <p:tgtEl>
                                          <p:spTgt spid="40"/>
                                        </p:tgtEl>
                                      </p:cBhvr>
                                    </p:animEffect>
                                    <p:anim calcmode="lin" valueType="num">
                                      <p:cBhvr>
                                        <p:cTn id="40" dur="750" fill="hold"/>
                                        <p:tgtEl>
                                          <p:spTgt spid="40"/>
                                        </p:tgtEl>
                                        <p:attrNameLst>
                                          <p:attrName>ppt_x</p:attrName>
                                        </p:attrNameLst>
                                      </p:cBhvr>
                                      <p:tavLst>
                                        <p:tav tm="0">
                                          <p:val>
                                            <p:strVal val="#ppt_x"/>
                                          </p:val>
                                        </p:tav>
                                        <p:tav tm="100000">
                                          <p:val>
                                            <p:strVal val="#ppt_x"/>
                                          </p:val>
                                        </p:tav>
                                      </p:tavLst>
                                    </p:anim>
                                    <p:anim calcmode="lin" valueType="num">
                                      <p:cBhvr>
                                        <p:cTn id="41" dur="75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3250"/>
                            </p:stCondLst>
                            <p:childTnLst>
                              <p:par>
                                <p:cTn id="43" presetID="22" presetClass="entr" presetSubtype="4"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down)">
                                      <p:cBhvr>
                                        <p:cTn id="45" dur="500"/>
                                        <p:tgtEl>
                                          <p:spTgt spid="5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750"/>
                                        <p:tgtEl>
                                          <p:spTgt spid="43"/>
                                        </p:tgtEl>
                                      </p:cBhvr>
                                    </p:animEffect>
                                    <p:anim calcmode="lin" valueType="num">
                                      <p:cBhvr>
                                        <p:cTn id="53" dur="750" fill="hold"/>
                                        <p:tgtEl>
                                          <p:spTgt spid="43"/>
                                        </p:tgtEl>
                                        <p:attrNameLst>
                                          <p:attrName>ppt_x</p:attrName>
                                        </p:attrNameLst>
                                      </p:cBhvr>
                                      <p:tavLst>
                                        <p:tav tm="0">
                                          <p:val>
                                            <p:strVal val="#ppt_x"/>
                                          </p:val>
                                        </p:tav>
                                        <p:tav tm="100000">
                                          <p:val>
                                            <p:strVal val="#ppt_x"/>
                                          </p:val>
                                        </p:tav>
                                      </p:tavLst>
                                    </p:anim>
                                    <p:anim calcmode="lin" valueType="num">
                                      <p:cBhvr>
                                        <p:cTn id="54" dur="750" fill="hold"/>
                                        <p:tgtEl>
                                          <p:spTgt spid="43"/>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up)">
                                      <p:cBhvr>
                                        <p:cTn id="61" dur="500"/>
                                        <p:tgtEl>
                                          <p:spTgt spid="60"/>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750"/>
                                        <p:tgtEl>
                                          <p:spTgt spid="46"/>
                                        </p:tgtEl>
                                      </p:cBhvr>
                                    </p:animEffect>
                                    <p:anim calcmode="lin" valueType="num">
                                      <p:cBhvr>
                                        <p:cTn id="66" dur="750" fill="hold"/>
                                        <p:tgtEl>
                                          <p:spTgt spid="46"/>
                                        </p:tgtEl>
                                        <p:attrNameLst>
                                          <p:attrName>ppt_x</p:attrName>
                                        </p:attrNameLst>
                                      </p:cBhvr>
                                      <p:tavLst>
                                        <p:tav tm="0">
                                          <p:val>
                                            <p:strVal val="#ppt_x"/>
                                          </p:val>
                                        </p:tav>
                                        <p:tav tm="100000">
                                          <p:val>
                                            <p:strVal val="#ppt_x"/>
                                          </p:val>
                                        </p:tav>
                                      </p:tavLst>
                                    </p:anim>
                                    <p:anim calcmode="lin" valueType="num">
                                      <p:cBhvr>
                                        <p:cTn id="67" dur="75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5750"/>
                            </p:stCondLst>
                            <p:childTnLst>
                              <p:par>
                                <p:cTn id="69" presetID="2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500"/>
                                        <p:tgtEl>
                                          <p:spTgt spid="5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up)">
                                      <p:cBhvr>
                                        <p:cTn id="74" dur="500"/>
                                        <p:tgtEl>
                                          <p:spTgt spid="63"/>
                                        </p:tgtEl>
                                      </p:cBhvr>
                                    </p:animEffect>
                                  </p:childTnLst>
                                </p:cTn>
                              </p:par>
                            </p:childTnLst>
                          </p:cTn>
                        </p:par>
                        <p:par>
                          <p:cTn id="75" fill="hold">
                            <p:stCondLst>
                              <p:cond delay="6250"/>
                            </p:stCondLst>
                            <p:childTnLst>
                              <p:par>
                                <p:cTn id="76" presetID="42" presetClass="entr" presetSubtype="0"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750"/>
                                        <p:tgtEl>
                                          <p:spTgt spid="49"/>
                                        </p:tgtEl>
                                      </p:cBhvr>
                                    </p:animEffect>
                                    <p:anim calcmode="lin" valueType="num">
                                      <p:cBhvr>
                                        <p:cTn id="79" dur="750" fill="hold"/>
                                        <p:tgtEl>
                                          <p:spTgt spid="49"/>
                                        </p:tgtEl>
                                        <p:attrNameLst>
                                          <p:attrName>ppt_x</p:attrName>
                                        </p:attrNameLst>
                                      </p:cBhvr>
                                      <p:tavLst>
                                        <p:tav tm="0">
                                          <p:val>
                                            <p:strVal val="#ppt_x"/>
                                          </p:val>
                                        </p:tav>
                                        <p:tav tm="100000">
                                          <p:val>
                                            <p:strVal val="#ppt_x"/>
                                          </p:val>
                                        </p:tav>
                                      </p:tavLst>
                                    </p:anim>
                                    <p:anim calcmode="lin" valueType="num">
                                      <p:cBhvr>
                                        <p:cTn id="80" dur="750" fill="hold"/>
                                        <p:tgtEl>
                                          <p:spTgt spid="49"/>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down)">
                                      <p:cBhvr>
                                        <p:cTn id="84" dur="500"/>
                                        <p:tgtEl>
                                          <p:spTgt spid="58"/>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up)">
                                      <p:cBhvr>
                                        <p:cTn id="87" dur="500"/>
                                        <p:tgtEl>
                                          <p:spTgt spid="61"/>
                                        </p:tgtEl>
                                      </p:cBhvr>
                                    </p:animEffect>
                                  </p:childTnLst>
                                </p:cTn>
                              </p:par>
                            </p:childTnLst>
                          </p:cTn>
                        </p:par>
                        <p:par>
                          <p:cTn id="88" fill="hold">
                            <p:stCondLst>
                              <p:cond delay="7500"/>
                            </p:stCondLst>
                            <p:childTnLst>
                              <p:par>
                                <p:cTn id="89" presetID="42" presetClass="entr" presetSubtype="0"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750"/>
                                        <p:tgtEl>
                                          <p:spTgt spid="52"/>
                                        </p:tgtEl>
                                      </p:cBhvr>
                                    </p:animEffect>
                                    <p:anim calcmode="lin" valueType="num">
                                      <p:cBhvr>
                                        <p:cTn id="92" dur="750" fill="hold"/>
                                        <p:tgtEl>
                                          <p:spTgt spid="52"/>
                                        </p:tgtEl>
                                        <p:attrNameLst>
                                          <p:attrName>ppt_x</p:attrName>
                                        </p:attrNameLst>
                                      </p:cBhvr>
                                      <p:tavLst>
                                        <p:tav tm="0">
                                          <p:val>
                                            <p:strVal val="#ppt_x"/>
                                          </p:val>
                                        </p:tav>
                                        <p:tav tm="100000">
                                          <p:val>
                                            <p:strVal val="#ppt_x"/>
                                          </p:val>
                                        </p:tav>
                                      </p:tavLst>
                                    </p:anim>
                                    <p:anim calcmode="lin" valueType="num">
                                      <p:cBhvr>
                                        <p:cTn id="93" dur="750" fill="hold"/>
                                        <p:tgtEl>
                                          <p:spTgt spid="52"/>
                                        </p:tgtEl>
                                        <p:attrNameLst>
                                          <p:attrName>ppt_y</p:attrName>
                                        </p:attrNameLst>
                                      </p:cBhvr>
                                      <p:tavLst>
                                        <p:tav tm="0">
                                          <p:val>
                                            <p:strVal val="#ppt_y+.1"/>
                                          </p:val>
                                        </p:tav>
                                        <p:tav tm="100000">
                                          <p:val>
                                            <p:strVal val="#ppt_y"/>
                                          </p:val>
                                        </p:tav>
                                      </p:tavLst>
                                    </p:anim>
                                  </p:childTnLst>
                                </p:cTn>
                              </p:par>
                            </p:childTnLst>
                          </p:cTn>
                        </p:par>
                        <p:par>
                          <p:cTn id="94" fill="hold">
                            <p:stCondLst>
                              <p:cond delay="8250"/>
                            </p:stCondLst>
                            <p:childTnLst>
                              <p:par>
                                <p:cTn id="95" presetID="22" presetClass="entr" presetSubtype="4"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down)">
                                      <p:cBhvr>
                                        <p:cTn id="97" dur="500"/>
                                        <p:tgtEl>
                                          <p:spTgt spid="59"/>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up)">
                                      <p:cBhvr>
                                        <p:cTn id="10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55" grpId="0"/>
      <p:bldP spid="56" grpId="0"/>
      <p:bldP spid="57" grpId="0"/>
      <p:bldP spid="58" grpId="0"/>
      <p:bldP spid="59" grpId="0"/>
      <p:bldP spid="60" grpId="0"/>
      <p:bldP spid="61" grpId="0"/>
      <p:bldP spid="62" grpId="0"/>
      <p:bldP spid="63" grpId="0"/>
      <p:bldP spid="64" grpId="0"/>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椭圆 33"/>
          <p:cNvSpPr/>
          <p:nvPr/>
        </p:nvSpPr>
        <p:spPr>
          <a:xfrm>
            <a:off x="5240018" y="2561322"/>
            <a:ext cx="3009060" cy="3008876"/>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444" dirty="0">
                <a:latin typeface="微软雅黑" pitchFamily="34" charset="-122"/>
                <a:ea typeface="微软雅黑" pitchFamily="34" charset="-122"/>
              </a:rPr>
              <a:t>方法论学者</a:t>
            </a:r>
          </a:p>
        </p:txBody>
      </p:sp>
      <p:sp>
        <p:nvSpPr>
          <p:cNvPr id="35" name="椭圆 34"/>
          <p:cNvSpPr/>
          <p:nvPr/>
        </p:nvSpPr>
        <p:spPr>
          <a:xfrm>
            <a:off x="7875089" y="3931202"/>
            <a:ext cx="1489084" cy="1488994"/>
          </a:xfrm>
          <a:prstGeom prst="ellipse">
            <a:avLst/>
          </a:prstGeom>
          <a:solidFill>
            <a:srgbClr val="769F1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222" dirty="0">
                <a:latin typeface="微软雅黑" panose="020B0503020204020204" pitchFamily="34" charset="-122"/>
                <a:ea typeface="微软雅黑" pitchFamily="34" charset="-122"/>
              </a:rPr>
              <a:t>设想</a:t>
            </a:r>
            <a:endParaRPr lang="en-US" altLang="zh-CN" sz="2222" dirty="0">
              <a:latin typeface="微软雅黑" panose="020B0503020204020204" pitchFamily="34" charset="-122"/>
              <a:ea typeface="微软雅黑" pitchFamily="34" charset="-122"/>
            </a:endParaRPr>
          </a:p>
          <a:p>
            <a:pPr algn="ctr">
              <a:defRPr/>
            </a:pPr>
            <a:r>
              <a:rPr lang="zh-CN" altLang="en-US" sz="2222" dirty="0">
                <a:latin typeface="微软雅黑" panose="020B0503020204020204" pitchFamily="34" charset="-122"/>
                <a:ea typeface="微软雅黑" pitchFamily="34" charset="-122"/>
              </a:rPr>
              <a:t>产生者</a:t>
            </a:r>
          </a:p>
        </p:txBody>
      </p:sp>
      <p:sp>
        <p:nvSpPr>
          <p:cNvPr id="36" name="文本框 7"/>
          <p:cNvSpPr txBox="1">
            <a:spLocks noChangeArrowheads="1"/>
          </p:cNvSpPr>
          <p:nvPr/>
        </p:nvSpPr>
        <p:spPr bwMode="auto">
          <a:xfrm>
            <a:off x="5240018" y="937287"/>
            <a:ext cx="4383552" cy="154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添加说明文字添加说明文字添加说明文字添加说明文字添加说明文字添加说明文字添加说明文字添加说明文字添加说明文字添加说明文字添加说明文字</a:t>
            </a:r>
          </a:p>
        </p:txBody>
      </p:sp>
      <p:cxnSp>
        <p:nvCxnSpPr>
          <p:cNvPr id="37" name="直接连接符 36"/>
          <p:cNvCxnSpPr/>
          <p:nvPr/>
        </p:nvCxnSpPr>
        <p:spPr>
          <a:xfrm>
            <a:off x="4759964" y="1302627"/>
            <a:ext cx="0" cy="4059007"/>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文本框 10"/>
          <p:cNvSpPr txBox="1"/>
          <p:nvPr/>
        </p:nvSpPr>
        <p:spPr>
          <a:xfrm>
            <a:off x="599502" y="1923366"/>
            <a:ext cx="3360373" cy="2986194"/>
          </a:xfrm>
          <a:prstGeom prst="rect">
            <a:avLst/>
          </a:prstGeom>
          <a:noFill/>
        </p:spPr>
        <p:txBody>
          <a:bodyPr wrap="square" lIns="96004" tIns="48002" rIns="96004" bIns="48002">
            <a:spAutoFit/>
          </a:bodyPr>
          <a:lstStyle/>
          <a:p>
            <a:pPr algn="just">
              <a:lnSpc>
                <a:spcPct val="130000"/>
              </a:lnSpc>
              <a:spcAft>
                <a:spcPts val="629"/>
              </a:spcAft>
              <a:defRPr/>
            </a:pP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根据统计分析，一页</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中的文字控制在</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中的文字控制在</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中的文字控制在</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中的文字控制在</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中的文字控制在</a:t>
            </a:r>
            <a:r>
              <a:rPr lang="en-US" altLang="zh-CN" sz="1444" dirty="0">
                <a:solidFill>
                  <a:schemeClr val="tx1">
                    <a:lumMod val="85000"/>
                    <a:lumOff val="15000"/>
                  </a:schemeClr>
                </a:solidFill>
                <a:latin typeface="微软雅黑" panose="020B0503020204020204" pitchFamily="34" charset="-122"/>
                <a:ea typeface="微软雅黑" panose="020B0503020204020204" pitchFamily="34" charset="-122"/>
              </a:rPr>
              <a:t>200</a:t>
            </a:r>
            <a:r>
              <a:rPr lang="zh-CN" altLang="en-US" sz="1444" dirty="0">
                <a:solidFill>
                  <a:schemeClr val="tx1">
                    <a:lumMod val="85000"/>
                    <a:lumOff val="15000"/>
                  </a:schemeClr>
                </a:solidFill>
                <a:latin typeface="微软雅黑" panose="020B0503020204020204" pitchFamily="34" charset="-122"/>
                <a:ea typeface="微软雅黑" panose="020B0503020204020204" pitchFamily="34" charset="-122"/>
              </a:rPr>
              <a:t>字以内内达到很好的演讲效果。</a:t>
            </a:r>
          </a:p>
        </p:txBody>
      </p:sp>
      <p:sp>
        <p:nvSpPr>
          <p:cNvPr id="39" name="TextBox 38"/>
          <p:cNvSpPr txBox="1"/>
          <p:nvPr/>
        </p:nvSpPr>
        <p:spPr>
          <a:xfrm>
            <a:off x="599502" y="1433938"/>
            <a:ext cx="2560284" cy="434350"/>
          </a:xfrm>
          <a:prstGeom prst="rect">
            <a:avLst/>
          </a:prstGeom>
          <a:noFill/>
        </p:spPr>
        <p:txBody>
          <a:bodyPr wrap="square" rtlCol="0">
            <a:spAutoFit/>
          </a:bodyPr>
          <a:lstStyle/>
          <a:p>
            <a:pPr>
              <a:lnSpc>
                <a:spcPct val="125000"/>
              </a:lnSpc>
            </a:pPr>
            <a:r>
              <a:rPr lang="zh-CN" altLang="en-US" sz="1778" b="1" dirty="0">
                <a:solidFill>
                  <a:schemeClr val="tx1">
                    <a:lumMod val="75000"/>
                    <a:lumOff val="25000"/>
                  </a:schemeClr>
                </a:solidFill>
                <a:latin typeface="微软雅黑" pitchFamily="34" charset="-122"/>
                <a:ea typeface="微软雅黑" pitchFamily="34" charset="-122"/>
              </a:rPr>
              <a:t>点此此处输入标题</a:t>
            </a:r>
          </a:p>
        </p:txBody>
      </p:sp>
      <p:sp>
        <p:nvSpPr>
          <p:cNvPr id="4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500"/>
                                        <p:tgtEl>
                                          <p:spTgt spid="3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8" grpId="0"/>
      <p:bldP spid="39"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4" name="组合 33"/>
          <p:cNvGrpSpPr/>
          <p:nvPr/>
        </p:nvGrpSpPr>
        <p:grpSpPr>
          <a:xfrm>
            <a:off x="919538" y="1657076"/>
            <a:ext cx="6289116" cy="866432"/>
            <a:chOff x="611560" y="1124923"/>
            <a:chExt cx="5660204" cy="779789"/>
          </a:xfrm>
          <a:solidFill>
            <a:srgbClr val="D2D2D2"/>
          </a:solidFill>
        </p:grpSpPr>
        <p:sp>
          <p:nvSpPr>
            <p:cNvPr id="35" name="KSO_Shape"/>
            <p:cNvSpPr/>
            <p:nvPr/>
          </p:nvSpPr>
          <p:spPr>
            <a:xfrm>
              <a:off x="61156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6" name="KSO_Shape"/>
            <p:cNvSpPr/>
            <p:nvPr/>
          </p:nvSpPr>
          <p:spPr>
            <a:xfrm>
              <a:off x="99339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7" name="KSO_Shape"/>
            <p:cNvSpPr/>
            <p:nvPr/>
          </p:nvSpPr>
          <p:spPr>
            <a:xfrm>
              <a:off x="137523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8" name="KSO_Shape"/>
            <p:cNvSpPr/>
            <p:nvPr/>
          </p:nvSpPr>
          <p:spPr>
            <a:xfrm>
              <a:off x="175706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39" name="KSO_Shape"/>
            <p:cNvSpPr/>
            <p:nvPr/>
          </p:nvSpPr>
          <p:spPr>
            <a:xfrm>
              <a:off x="213890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0" name="KSO_Shape"/>
            <p:cNvSpPr/>
            <p:nvPr/>
          </p:nvSpPr>
          <p:spPr>
            <a:xfrm>
              <a:off x="290257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1" name="KSO_Shape"/>
            <p:cNvSpPr/>
            <p:nvPr/>
          </p:nvSpPr>
          <p:spPr>
            <a:xfrm>
              <a:off x="366624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2" name="KSO_Shape"/>
            <p:cNvSpPr/>
            <p:nvPr/>
          </p:nvSpPr>
          <p:spPr>
            <a:xfrm>
              <a:off x="252073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3" name="KSO_Shape"/>
            <p:cNvSpPr/>
            <p:nvPr/>
          </p:nvSpPr>
          <p:spPr>
            <a:xfrm>
              <a:off x="328440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4" name="KSO_Shape"/>
            <p:cNvSpPr/>
            <p:nvPr/>
          </p:nvSpPr>
          <p:spPr>
            <a:xfrm>
              <a:off x="442991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5" name="KSO_Shape"/>
            <p:cNvSpPr/>
            <p:nvPr/>
          </p:nvSpPr>
          <p:spPr>
            <a:xfrm>
              <a:off x="404807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6" name="KSO_Shape"/>
            <p:cNvSpPr/>
            <p:nvPr/>
          </p:nvSpPr>
          <p:spPr>
            <a:xfrm>
              <a:off x="481174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7" name="KSO_Shape"/>
            <p:cNvSpPr/>
            <p:nvPr/>
          </p:nvSpPr>
          <p:spPr>
            <a:xfrm>
              <a:off x="519358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8" name="KSO_Shape"/>
            <p:cNvSpPr/>
            <p:nvPr/>
          </p:nvSpPr>
          <p:spPr>
            <a:xfrm>
              <a:off x="557541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9" name="KSO_Shape"/>
            <p:cNvSpPr/>
            <p:nvPr/>
          </p:nvSpPr>
          <p:spPr>
            <a:xfrm>
              <a:off x="5957249"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grpSp>
      <p:grpSp>
        <p:nvGrpSpPr>
          <p:cNvPr id="50" name="组合 49"/>
          <p:cNvGrpSpPr/>
          <p:nvPr/>
        </p:nvGrpSpPr>
        <p:grpSpPr>
          <a:xfrm>
            <a:off x="919538" y="2949607"/>
            <a:ext cx="6289116" cy="868000"/>
            <a:chOff x="611560" y="2366614"/>
            <a:chExt cx="5660204" cy="781200"/>
          </a:xfrm>
          <a:solidFill>
            <a:srgbClr val="D2D2D2"/>
          </a:solidFill>
        </p:grpSpPr>
        <p:sp>
          <p:nvSpPr>
            <p:cNvPr id="51" name="KSO_Shape"/>
            <p:cNvSpPr>
              <a:spLocks noChangeAspect="1"/>
            </p:cNvSpPr>
            <p:nvPr/>
          </p:nvSpPr>
          <p:spPr>
            <a:xfrm>
              <a:off x="611560"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2" name="KSO_Shape"/>
            <p:cNvSpPr>
              <a:spLocks noChangeAspect="1"/>
            </p:cNvSpPr>
            <p:nvPr/>
          </p:nvSpPr>
          <p:spPr>
            <a:xfrm>
              <a:off x="1015913"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3" name="KSO_Shape"/>
            <p:cNvSpPr>
              <a:spLocks noChangeAspect="1"/>
            </p:cNvSpPr>
            <p:nvPr/>
          </p:nvSpPr>
          <p:spPr>
            <a:xfrm>
              <a:off x="1420266"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4" name="KSO_Shape"/>
            <p:cNvSpPr>
              <a:spLocks noChangeAspect="1"/>
            </p:cNvSpPr>
            <p:nvPr/>
          </p:nvSpPr>
          <p:spPr>
            <a:xfrm>
              <a:off x="1824619"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5" name="KSO_Shape"/>
            <p:cNvSpPr>
              <a:spLocks noChangeAspect="1"/>
            </p:cNvSpPr>
            <p:nvPr/>
          </p:nvSpPr>
          <p:spPr>
            <a:xfrm>
              <a:off x="2228972"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6" name="KSO_Shape"/>
            <p:cNvSpPr>
              <a:spLocks noChangeAspect="1"/>
            </p:cNvSpPr>
            <p:nvPr/>
          </p:nvSpPr>
          <p:spPr>
            <a:xfrm>
              <a:off x="2633325"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7" name="KSO_Shape"/>
            <p:cNvSpPr>
              <a:spLocks noChangeAspect="1"/>
            </p:cNvSpPr>
            <p:nvPr/>
          </p:nvSpPr>
          <p:spPr>
            <a:xfrm>
              <a:off x="3037678"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8" name="KSO_Shape"/>
            <p:cNvSpPr>
              <a:spLocks noChangeAspect="1"/>
            </p:cNvSpPr>
            <p:nvPr/>
          </p:nvSpPr>
          <p:spPr>
            <a:xfrm>
              <a:off x="3442031"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9" name="KSO_Shape"/>
            <p:cNvSpPr>
              <a:spLocks noChangeAspect="1"/>
            </p:cNvSpPr>
            <p:nvPr/>
          </p:nvSpPr>
          <p:spPr>
            <a:xfrm>
              <a:off x="3846384"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0" name="KSO_Shape"/>
            <p:cNvSpPr>
              <a:spLocks noChangeAspect="1"/>
            </p:cNvSpPr>
            <p:nvPr/>
          </p:nvSpPr>
          <p:spPr>
            <a:xfrm>
              <a:off x="4250737"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1" name="KSO_Shape"/>
            <p:cNvSpPr>
              <a:spLocks noChangeAspect="1"/>
            </p:cNvSpPr>
            <p:nvPr/>
          </p:nvSpPr>
          <p:spPr>
            <a:xfrm>
              <a:off x="4655090"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2" name="KSO_Shape"/>
            <p:cNvSpPr>
              <a:spLocks noChangeAspect="1"/>
            </p:cNvSpPr>
            <p:nvPr/>
          </p:nvSpPr>
          <p:spPr>
            <a:xfrm>
              <a:off x="5059443"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3" name="KSO_Shape"/>
            <p:cNvSpPr>
              <a:spLocks noChangeAspect="1"/>
            </p:cNvSpPr>
            <p:nvPr/>
          </p:nvSpPr>
          <p:spPr>
            <a:xfrm>
              <a:off x="5463796"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4" name="KSO_Shape"/>
            <p:cNvSpPr>
              <a:spLocks noChangeAspect="1"/>
            </p:cNvSpPr>
            <p:nvPr/>
          </p:nvSpPr>
          <p:spPr>
            <a:xfrm>
              <a:off x="5868144"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grpSp>
      <p:grpSp>
        <p:nvGrpSpPr>
          <p:cNvPr id="65" name="组合 64"/>
          <p:cNvGrpSpPr/>
          <p:nvPr/>
        </p:nvGrpSpPr>
        <p:grpSpPr>
          <a:xfrm>
            <a:off x="919538" y="1657076"/>
            <a:ext cx="4592072" cy="866432"/>
            <a:chOff x="611560" y="1124923"/>
            <a:chExt cx="4132865" cy="779789"/>
          </a:xfrm>
          <a:solidFill>
            <a:srgbClr val="0070C0"/>
          </a:solidFill>
        </p:grpSpPr>
        <p:sp>
          <p:nvSpPr>
            <p:cNvPr id="66" name="KSO_Shape"/>
            <p:cNvSpPr/>
            <p:nvPr/>
          </p:nvSpPr>
          <p:spPr>
            <a:xfrm>
              <a:off x="61156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7" name="KSO_Shape"/>
            <p:cNvSpPr/>
            <p:nvPr/>
          </p:nvSpPr>
          <p:spPr>
            <a:xfrm>
              <a:off x="99339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8" name="KSO_Shape"/>
            <p:cNvSpPr/>
            <p:nvPr/>
          </p:nvSpPr>
          <p:spPr>
            <a:xfrm>
              <a:off x="137523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9" name="KSO_Shape"/>
            <p:cNvSpPr/>
            <p:nvPr/>
          </p:nvSpPr>
          <p:spPr>
            <a:xfrm>
              <a:off x="175706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0" name="KSO_Shape"/>
            <p:cNvSpPr/>
            <p:nvPr/>
          </p:nvSpPr>
          <p:spPr>
            <a:xfrm>
              <a:off x="213890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1" name="KSO_Shape"/>
            <p:cNvSpPr/>
            <p:nvPr/>
          </p:nvSpPr>
          <p:spPr>
            <a:xfrm>
              <a:off x="290257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2" name="KSO_Shape"/>
            <p:cNvSpPr/>
            <p:nvPr/>
          </p:nvSpPr>
          <p:spPr>
            <a:xfrm>
              <a:off x="366624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3" name="KSO_Shape"/>
            <p:cNvSpPr/>
            <p:nvPr/>
          </p:nvSpPr>
          <p:spPr>
            <a:xfrm>
              <a:off x="252073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4" name="KSO_Shape"/>
            <p:cNvSpPr/>
            <p:nvPr/>
          </p:nvSpPr>
          <p:spPr>
            <a:xfrm>
              <a:off x="328440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5" name="KSO_Shape"/>
            <p:cNvSpPr/>
            <p:nvPr/>
          </p:nvSpPr>
          <p:spPr>
            <a:xfrm>
              <a:off x="4429910"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6" name="KSO_Shape"/>
            <p:cNvSpPr/>
            <p:nvPr/>
          </p:nvSpPr>
          <p:spPr>
            <a:xfrm>
              <a:off x="4048075" y="1124923"/>
              <a:ext cx="314515" cy="779789"/>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grpSp>
      <p:grpSp>
        <p:nvGrpSpPr>
          <p:cNvPr id="77" name="组合 76"/>
          <p:cNvGrpSpPr/>
          <p:nvPr/>
        </p:nvGrpSpPr>
        <p:grpSpPr>
          <a:xfrm>
            <a:off x="919538" y="2949607"/>
            <a:ext cx="3144153" cy="868000"/>
            <a:chOff x="611560" y="2366614"/>
            <a:chExt cx="2829738" cy="781200"/>
          </a:xfrm>
          <a:solidFill>
            <a:srgbClr val="769F19"/>
          </a:solidFill>
        </p:grpSpPr>
        <p:sp>
          <p:nvSpPr>
            <p:cNvPr id="78" name="KSO_Shape"/>
            <p:cNvSpPr>
              <a:spLocks noChangeAspect="1"/>
            </p:cNvSpPr>
            <p:nvPr/>
          </p:nvSpPr>
          <p:spPr>
            <a:xfrm>
              <a:off x="611560"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79" name="KSO_Shape"/>
            <p:cNvSpPr>
              <a:spLocks noChangeAspect="1"/>
            </p:cNvSpPr>
            <p:nvPr/>
          </p:nvSpPr>
          <p:spPr>
            <a:xfrm>
              <a:off x="1015913"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0" name="KSO_Shape"/>
            <p:cNvSpPr>
              <a:spLocks noChangeAspect="1"/>
            </p:cNvSpPr>
            <p:nvPr/>
          </p:nvSpPr>
          <p:spPr>
            <a:xfrm>
              <a:off x="1420266"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1" name="KSO_Shape"/>
            <p:cNvSpPr>
              <a:spLocks noChangeAspect="1"/>
            </p:cNvSpPr>
            <p:nvPr/>
          </p:nvSpPr>
          <p:spPr>
            <a:xfrm>
              <a:off x="1824619"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2" name="KSO_Shape"/>
            <p:cNvSpPr>
              <a:spLocks noChangeAspect="1"/>
            </p:cNvSpPr>
            <p:nvPr/>
          </p:nvSpPr>
          <p:spPr>
            <a:xfrm>
              <a:off x="2228972"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3" name="KSO_Shape"/>
            <p:cNvSpPr>
              <a:spLocks noChangeAspect="1"/>
            </p:cNvSpPr>
            <p:nvPr/>
          </p:nvSpPr>
          <p:spPr>
            <a:xfrm>
              <a:off x="2633325"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84" name="KSO_Shape"/>
            <p:cNvSpPr>
              <a:spLocks noChangeAspect="1"/>
            </p:cNvSpPr>
            <p:nvPr/>
          </p:nvSpPr>
          <p:spPr>
            <a:xfrm>
              <a:off x="3037678" y="2366614"/>
              <a:ext cx="403620" cy="7812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grpSp>
      <p:sp>
        <p:nvSpPr>
          <p:cNvPr id="85" name="TextBox 84"/>
          <p:cNvSpPr txBox="1"/>
          <p:nvPr/>
        </p:nvSpPr>
        <p:spPr>
          <a:xfrm>
            <a:off x="8360364" y="1868008"/>
            <a:ext cx="1040116" cy="434286"/>
          </a:xfrm>
          <a:prstGeom prst="rect">
            <a:avLst/>
          </a:prstGeom>
          <a:noFill/>
        </p:spPr>
        <p:txBody>
          <a:bodyPr wrap="square" rtlCol="0">
            <a:spAutoFit/>
          </a:bodyPr>
          <a:lstStyle/>
          <a:p>
            <a:pPr algn="ctr"/>
            <a:r>
              <a:rPr lang="en-US" altLang="zh-CN" sz="2222" b="1" dirty="0">
                <a:solidFill>
                  <a:schemeClr val="tx1">
                    <a:lumMod val="85000"/>
                    <a:lumOff val="15000"/>
                  </a:schemeClr>
                </a:solidFill>
                <a:latin typeface="Arial Unicode MS" pitchFamily="34" charset="-122"/>
                <a:ea typeface="Arial Unicode MS" pitchFamily="34" charset="-122"/>
                <a:cs typeface="Arial Unicode MS" pitchFamily="34" charset="-122"/>
              </a:rPr>
              <a:t>75%</a:t>
            </a:r>
            <a:endParaRPr lang="zh-CN" altLang="en-US" sz="2222" b="1"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86" name="TextBox 85"/>
          <p:cNvSpPr txBox="1"/>
          <p:nvPr/>
        </p:nvSpPr>
        <p:spPr>
          <a:xfrm>
            <a:off x="8360364" y="3161323"/>
            <a:ext cx="1040116" cy="434286"/>
          </a:xfrm>
          <a:prstGeom prst="rect">
            <a:avLst/>
          </a:prstGeom>
          <a:noFill/>
        </p:spPr>
        <p:txBody>
          <a:bodyPr wrap="square" rtlCol="0">
            <a:spAutoFit/>
          </a:bodyPr>
          <a:lstStyle/>
          <a:p>
            <a:pPr algn="ctr"/>
            <a:r>
              <a:rPr lang="en-US" altLang="zh-CN" sz="2222" b="1" dirty="0">
                <a:solidFill>
                  <a:schemeClr val="tx1">
                    <a:lumMod val="85000"/>
                    <a:lumOff val="15000"/>
                  </a:schemeClr>
                </a:solidFill>
                <a:latin typeface="Arial Unicode MS" pitchFamily="34" charset="-122"/>
                <a:ea typeface="Arial Unicode MS" pitchFamily="34" charset="-122"/>
                <a:cs typeface="Arial Unicode MS" pitchFamily="34" charset="-122"/>
              </a:rPr>
              <a:t>50%</a:t>
            </a:r>
            <a:endParaRPr lang="zh-CN" altLang="en-US" sz="2222" b="1" dirty="0">
              <a:solidFill>
                <a:schemeClr val="tx1">
                  <a:lumMod val="85000"/>
                  <a:lumOff val="15000"/>
                </a:schemeClr>
              </a:solidFill>
              <a:latin typeface="Arial Unicode MS" pitchFamily="34" charset="-122"/>
              <a:ea typeface="Arial Unicode MS" pitchFamily="34" charset="-122"/>
              <a:cs typeface="Arial Unicode MS" pitchFamily="34" charset="-122"/>
            </a:endParaRPr>
          </a:p>
        </p:txBody>
      </p:sp>
      <p:sp>
        <p:nvSpPr>
          <p:cNvPr id="87" name="等于号 86"/>
          <p:cNvSpPr/>
          <p:nvPr/>
        </p:nvSpPr>
        <p:spPr>
          <a:xfrm>
            <a:off x="7800302" y="1873684"/>
            <a:ext cx="560062" cy="433217"/>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88" name="等于号 87"/>
          <p:cNvSpPr/>
          <p:nvPr/>
        </p:nvSpPr>
        <p:spPr>
          <a:xfrm>
            <a:off x="7804147" y="3166999"/>
            <a:ext cx="560062" cy="433217"/>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89" name="文本框 7"/>
          <p:cNvSpPr txBox="1">
            <a:spLocks noChangeArrowheads="1"/>
          </p:cNvSpPr>
          <p:nvPr/>
        </p:nvSpPr>
        <p:spPr bwMode="auto">
          <a:xfrm>
            <a:off x="912221" y="4297806"/>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男性比例</a:t>
            </a:r>
            <a:r>
              <a:rPr lang="en-US" altLang="zh-CN" sz="1556" b="1" dirty="0">
                <a:solidFill>
                  <a:schemeClr val="tx1">
                    <a:lumMod val="85000"/>
                    <a:lumOff val="15000"/>
                  </a:schemeClr>
                </a:solidFill>
                <a:latin typeface="微软雅黑" pitchFamily="34" charset="-122"/>
              </a:rPr>
              <a:t>75%</a:t>
            </a: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90" name="文本框 7"/>
          <p:cNvSpPr txBox="1">
            <a:spLocks noChangeArrowheads="1"/>
          </p:cNvSpPr>
          <p:nvPr/>
        </p:nvSpPr>
        <p:spPr bwMode="auto">
          <a:xfrm>
            <a:off x="3749927" y="4297806"/>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女性比例</a:t>
            </a:r>
            <a:r>
              <a:rPr lang="en-US" altLang="zh-CN" sz="1556" b="1" dirty="0">
                <a:solidFill>
                  <a:schemeClr val="tx1">
                    <a:lumMod val="85000"/>
                    <a:lumOff val="15000"/>
                  </a:schemeClr>
                </a:solidFill>
                <a:latin typeface="微软雅黑" pitchFamily="34" charset="-122"/>
              </a:rPr>
              <a:t>50%</a:t>
            </a: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91" name="文本框 7"/>
          <p:cNvSpPr txBox="1">
            <a:spLocks noChangeArrowheads="1"/>
          </p:cNvSpPr>
          <p:nvPr/>
        </p:nvSpPr>
        <p:spPr bwMode="auto">
          <a:xfrm>
            <a:off x="6587633" y="4339193"/>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结论</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92"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1000"/>
                                        <p:tgtEl>
                                          <p:spTgt spid="34"/>
                                        </p:tgtEl>
                                      </p:cBhvr>
                                    </p:animEffect>
                                  </p:childTnLst>
                                </p:cTn>
                              </p:par>
                              <p:par>
                                <p:cTn id="15" presetID="22" presetClass="entr" presetSubtype="8" fill="hold" nodeType="withEffect">
                                  <p:stCondLst>
                                    <p:cond delay="25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1000"/>
                                        <p:tgtEl>
                                          <p:spTgt spid="6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wipe(left)">
                                      <p:cBhvr>
                                        <p:cTn id="21" dur="500"/>
                                        <p:tgtEl>
                                          <p:spTgt spid="8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right)">
                                      <p:cBhvr>
                                        <p:cTn id="24" dur="500"/>
                                        <p:tgtEl>
                                          <p:spTgt spid="85"/>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1000"/>
                                        <p:tgtEl>
                                          <p:spTgt spid="50"/>
                                        </p:tgtEl>
                                      </p:cBhvr>
                                    </p:animEffect>
                                  </p:childTnLst>
                                </p:cTn>
                              </p:par>
                              <p:par>
                                <p:cTn id="29" presetID="22" presetClass="entr" presetSubtype="8" fill="hold" nodeType="withEffect">
                                  <p:stCondLst>
                                    <p:cond delay="25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1000"/>
                                        <p:tgtEl>
                                          <p:spTgt spid="7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right)">
                                      <p:cBhvr>
                                        <p:cTn id="38" dur="500"/>
                                        <p:tgtEl>
                                          <p:spTgt spid="86"/>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50" fill="hold"/>
                                        <p:tgtEl>
                                          <p:spTgt spid="89"/>
                                        </p:tgtEl>
                                        <p:attrNameLst>
                                          <p:attrName>ppt_w</p:attrName>
                                        </p:attrNameLst>
                                      </p:cBhvr>
                                      <p:tavLst>
                                        <p:tav tm="0">
                                          <p:val>
                                            <p:fltVal val="0"/>
                                          </p:val>
                                        </p:tav>
                                        <p:tav tm="100000">
                                          <p:val>
                                            <p:strVal val="#ppt_w"/>
                                          </p:val>
                                        </p:tav>
                                      </p:tavLst>
                                    </p:anim>
                                    <p:anim calcmode="lin" valueType="num">
                                      <p:cBhvr>
                                        <p:cTn id="43" dur="750" fill="hold"/>
                                        <p:tgtEl>
                                          <p:spTgt spid="89"/>
                                        </p:tgtEl>
                                        <p:attrNameLst>
                                          <p:attrName>ppt_h</p:attrName>
                                        </p:attrNameLst>
                                      </p:cBhvr>
                                      <p:tavLst>
                                        <p:tav tm="0">
                                          <p:val>
                                            <p:fltVal val="0"/>
                                          </p:val>
                                        </p:tav>
                                        <p:tav tm="100000">
                                          <p:val>
                                            <p:strVal val="#ppt_h"/>
                                          </p:val>
                                        </p:tav>
                                      </p:tavLst>
                                    </p:anim>
                                    <p:animEffect transition="in" filter="fade">
                                      <p:cBhvr>
                                        <p:cTn id="44" dur="750"/>
                                        <p:tgtEl>
                                          <p:spTgt spid="8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 calcmode="lin" valueType="num">
                                      <p:cBhvr>
                                        <p:cTn id="47" dur="750" fill="hold"/>
                                        <p:tgtEl>
                                          <p:spTgt spid="90"/>
                                        </p:tgtEl>
                                        <p:attrNameLst>
                                          <p:attrName>ppt_w</p:attrName>
                                        </p:attrNameLst>
                                      </p:cBhvr>
                                      <p:tavLst>
                                        <p:tav tm="0">
                                          <p:val>
                                            <p:fltVal val="0"/>
                                          </p:val>
                                        </p:tav>
                                        <p:tav tm="100000">
                                          <p:val>
                                            <p:strVal val="#ppt_w"/>
                                          </p:val>
                                        </p:tav>
                                      </p:tavLst>
                                    </p:anim>
                                    <p:anim calcmode="lin" valueType="num">
                                      <p:cBhvr>
                                        <p:cTn id="48" dur="750" fill="hold"/>
                                        <p:tgtEl>
                                          <p:spTgt spid="90"/>
                                        </p:tgtEl>
                                        <p:attrNameLst>
                                          <p:attrName>ppt_h</p:attrName>
                                        </p:attrNameLst>
                                      </p:cBhvr>
                                      <p:tavLst>
                                        <p:tav tm="0">
                                          <p:val>
                                            <p:fltVal val="0"/>
                                          </p:val>
                                        </p:tav>
                                        <p:tav tm="100000">
                                          <p:val>
                                            <p:strVal val="#ppt_h"/>
                                          </p:val>
                                        </p:tav>
                                      </p:tavLst>
                                    </p:anim>
                                    <p:animEffect transition="in" filter="fade">
                                      <p:cBhvr>
                                        <p:cTn id="49" dur="750"/>
                                        <p:tgtEl>
                                          <p:spTgt spid="9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750" fill="hold"/>
                                        <p:tgtEl>
                                          <p:spTgt spid="91"/>
                                        </p:tgtEl>
                                        <p:attrNameLst>
                                          <p:attrName>ppt_w</p:attrName>
                                        </p:attrNameLst>
                                      </p:cBhvr>
                                      <p:tavLst>
                                        <p:tav tm="0">
                                          <p:val>
                                            <p:fltVal val="0"/>
                                          </p:val>
                                        </p:tav>
                                        <p:tav tm="100000">
                                          <p:val>
                                            <p:strVal val="#ppt_w"/>
                                          </p:val>
                                        </p:tav>
                                      </p:tavLst>
                                    </p:anim>
                                    <p:anim calcmode="lin" valueType="num">
                                      <p:cBhvr>
                                        <p:cTn id="53" dur="750" fill="hold"/>
                                        <p:tgtEl>
                                          <p:spTgt spid="91"/>
                                        </p:tgtEl>
                                        <p:attrNameLst>
                                          <p:attrName>ppt_h</p:attrName>
                                        </p:attrNameLst>
                                      </p:cBhvr>
                                      <p:tavLst>
                                        <p:tav tm="0">
                                          <p:val>
                                            <p:fltVal val="0"/>
                                          </p:val>
                                        </p:tav>
                                        <p:tav tm="100000">
                                          <p:val>
                                            <p:strVal val="#ppt_h"/>
                                          </p:val>
                                        </p:tav>
                                      </p:tavLst>
                                    </p:anim>
                                    <p:animEffect transition="in" filter="fade">
                                      <p:cBhvr>
                                        <p:cTn id="54"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animBg="1"/>
      <p:bldP spid="88" grpId="0" animBg="1"/>
      <p:bldP spid="89" grpId="0"/>
      <p:bldP spid="90" grpId="0"/>
      <p:bldP spid="91" grpId="0"/>
      <p:bldP spid="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650309" y="1497349"/>
            <a:ext cx="3749949" cy="567827"/>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1889" dirty="0">
                <a:solidFill>
                  <a:schemeClr val="bg1"/>
                </a:solidFill>
                <a:latin typeface="微软雅黑" pitchFamily="34" charset="-122"/>
                <a:ea typeface="微软雅黑" pitchFamily="34" charset="-122"/>
              </a:rPr>
              <a:t>单击添加文本标题</a:t>
            </a:r>
            <a:endParaRPr lang="en-US" altLang="zh-CN" sz="1889" dirty="0">
              <a:solidFill>
                <a:schemeClr val="bg1"/>
              </a:solidFill>
              <a:latin typeface="微软雅黑" pitchFamily="34" charset="-122"/>
              <a:ea typeface="微软雅黑" pitchFamily="34" charset="-122"/>
            </a:endParaRPr>
          </a:p>
        </p:txBody>
      </p:sp>
      <p:sp>
        <p:nvSpPr>
          <p:cNvPr id="5" name="圆角矩形 1"/>
          <p:cNvSpPr/>
          <p:nvPr/>
        </p:nvSpPr>
        <p:spPr>
          <a:xfrm>
            <a:off x="2690202" y="1497349"/>
            <a:ext cx="1120124" cy="567827"/>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222" b="1" dirty="0">
                <a:solidFill>
                  <a:schemeClr val="bg1"/>
                </a:solidFill>
                <a:latin typeface="微软雅黑" pitchFamily="34" charset="-122"/>
                <a:ea typeface="微软雅黑" pitchFamily="34" charset="-122"/>
              </a:rPr>
              <a:t>01</a:t>
            </a:r>
          </a:p>
        </p:txBody>
      </p:sp>
      <p:sp>
        <p:nvSpPr>
          <p:cNvPr id="6" name="圆角矩形 3"/>
          <p:cNvSpPr/>
          <p:nvPr/>
        </p:nvSpPr>
        <p:spPr>
          <a:xfrm>
            <a:off x="3650309" y="2406704"/>
            <a:ext cx="3749949" cy="567827"/>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1889" dirty="0">
                <a:solidFill>
                  <a:schemeClr val="bg1"/>
                </a:solidFill>
                <a:latin typeface="微软雅黑" pitchFamily="34" charset="-122"/>
                <a:ea typeface="微软雅黑" pitchFamily="34" charset="-122"/>
              </a:rPr>
              <a:t>单击添加文本标题</a:t>
            </a:r>
            <a:endParaRPr lang="en-US" altLang="zh-CN" sz="1889" dirty="0">
              <a:solidFill>
                <a:schemeClr val="bg1"/>
              </a:solidFill>
              <a:latin typeface="微软雅黑" pitchFamily="34" charset="-122"/>
              <a:ea typeface="微软雅黑" pitchFamily="34" charset="-122"/>
            </a:endParaRPr>
          </a:p>
        </p:txBody>
      </p:sp>
      <p:sp>
        <p:nvSpPr>
          <p:cNvPr id="7" name="圆角矩形 1"/>
          <p:cNvSpPr/>
          <p:nvPr/>
        </p:nvSpPr>
        <p:spPr>
          <a:xfrm>
            <a:off x="2690202" y="2406704"/>
            <a:ext cx="1120124" cy="567827"/>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222" b="1" dirty="0">
                <a:solidFill>
                  <a:schemeClr val="bg1"/>
                </a:solidFill>
                <a:latin typeface="微软雅黑" pitchFamily="34" charset="-122"/>
                <a:ea typeface="微软雅黑" pitchFamily="34" charset="-122"/>
              </a:rPr>
              <a:t>02</a:t>
            </a:r>
          </a:p>
        </p:txBody>
      </p:sp>
      <p:sp>
        <p:nvSpPr>
          <p:cNvPr id="8" name="圆角矩形 3"/>
          <p:cNvSpPr/>
          <p:nvPr/>
        </p:nvSpPr>
        <p:spPr>
          <a:xfrm>
            <a:off x="3650309" y="3316060"/>
            <a:ext cx="3749949" cy="567827"/>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1889" dirty="0">
                <a:solidFill>
                  <a:schemeClr val="bg1"/>
                </a:solidFill>
                <a:latin typeface="微软雅黑" pitchFamily="34" charset="-122"/>
                <a:ea typeface="微软雅黑" pitchFamily="34" charset="-122"/>
              </a:rPr>
              <a:t>单击添加文本标题</a:t>
            </a:r>
            <a:endParaRPr lang="en-US" altLang="zh-CN" sz="1889" dirty="0">
              <a:solidFill>
                <a:schemeClr val="bg1"/>
              </a:solidFill>
              <a:latin typeface="微软雅黑" pitchFamily="34" charset="-122"/>
              <a:ea typeface="微软雅黑" pitchFamily="34" charset="-122"/>
            </a:endParaRPr>
          </a:p>
        </p:txBody>
      </p:sp>
      <p:sp>
        <p:nvSpPr>
          <p:cNvPr id="9" name="圆角矩形 1"/>
          <p:cNvSpPr/>
          <p:nvPr/>
        </p:nvSpPr>
        <p:spPr>
          <a:xfrm>
            <a:off x="2690202" y="3316060"/>
            <a:ext cx="1120124" cy="567827"/>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222" b="1" dirty="0">
                <a:solidFill>
                  <a:schemeClr val="bg1"/>
                </a:solidFill>
                <a:latin typeface="微软雅黑" pitchFamily="34" charset="-122"/>
                <a:ea typeface="微软雅黑" pitchFamily="34" charset="-122"/>
              </a:rPr>
              <a:t>03</a:t>
            </a:r>
          </a:p>
        </p:txBody>
      </p:sp>
      <p:sp>
        <p:nvSpPr>
          <p:cNvPr id="10" name="圆角矩形 3"/>
          <p:cNvSpPr/>
          <p:nvPr/>
        </p:nvSpPr>
        <p:spPr>
          <a:xfrm>
            <a:off x="3650309" y="4225415"/>
            <a:ext cx="3749949" cy="567827"/>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zh-CN" altLang="en-US" sz="1889" dirty="0">
                <a:solidFill>
                  <a:schemeClr val="bg1"/>
                </a:solidFill>
                <a:latin typeface="微软雅黑" pitchFamily="34" charset="-122"/>
                <a:ea typeface="微软雅黑" pitchFamily="34" charset="-122"/>
              </a:rPr>
              <a:t>单击添加文本标题</a:t>
            </a:r>
            <a:endParaRPr lang="en-US" altLang="zh-CN" sz="1889" dirty="0">
              <a:solidFill>
                <a:schemeClr val="bg1"/>
              </a:solidFill>
              <a:latin typeface="微软雅黑" pitchFamily="34" charset="-122"/>
              <a:ea typeface="微软雅黑" pitchFamily="34" charset="-122"/>
            </a:endParaRPr>
          </a:p>
        </p:txBody>
      </p:sp>
      <p:sp>
        <p:nvSpPr>
          <p:cNvPr id="11" name="圆角矩形 1"/>
          <p:cNvSpPr/>
          <p:nvPr/>
        </p:nvSpPr>
        <p:spPr>
          <a:xfrm>
            <a:off x="2690202" y="4225415"/>
            <a:ext cx="1120124" cy="567827"/>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222" b="1" dirty="0">
                <a:solidFill>
                  <a:schemeClr val="bg1"/>
                </a:solidFill>
                <a:latin typeface="微软雅黑" pitchFamily="34" charset="-122"/>
                <a:ea typeface="微软雅黑" pitchFamily="34" charset="-122"/>
              </a:rPr>
              <a:t>04</a:t>
            </a:r>
          </a:p>
        </p:txBody>
      </p:sp>
      <p:sp>
        <p:nvSpPr>
          <p:cNvPr id="12" name="矩形 11"/>
          <p:cNvSpPr/>
          <p:nvPr/>
        </p:nvSpPr>
        <p:spPr>
          <a:xfrm>
            <a:off x="359475" y="72950"/>
            <a:ext cx="414067" cy="4140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3" name="矩形 12"/>
          <p:cNvSpPr/>
          <p:nvPr/>
        </p:nvSpPr>
        <p:spPr>
          <a:xfrm>
            <a:off x="563485" y="294968"/>
            <a:ext cx="276044" cy="27604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4" name="TextBox 13"/>
          <p:cNvSpPr txBox="1"/>
          <p:nvPr/>
        </p:nvSpPr>
        <p:spPr>
          <a:xfrm>
            <a:off x="919538" y="104290"/>
            <a:ext cx="1760196" cy="502766"/>
          </a:xfrm>
          <a:prstGeom prst="rect">
            <a:avLst/>
          </a:prstGeom>
          <a:noFill/>
        </p:spPr>
        <p:txBody>
          <a:bodyPr wrap="square" rtlCol="0">
            <a:spAutoFit/>
          </a:bodyPr>
          <a:lstStyle/>
          <a:p>
            <a:r>
              <a:rPr lang="zh-CN" altLang="en-US" sz="2667" b="1" spc="333" dirty="0">
                <a:solidFill>
                  <a:srgbClr val="0070C0"/>
                </a:solidFill>
                <a:latin typeface="微软雅黑" pitchFamily="34" charset="-122"/>
                <a:ea typeface="微软雅黑" pitchFamily="34" charset="-122"/>
              </a:rPr>
              <a:t>目录页</a:t>
            </a:r>
          </a:p>
        </p:txBody>
      </p:sp>
      <p:sp>
        <p:nvSpPr>
          <p:cNvPr id="44" name="Freeform 19"/>
          <p:cNvSpPr>
            <a:spLocks noEditPoints="1"/>
          </p:cNvSpPr>
          <p:nvPr/>
        </p:nvSpPr>
        <p:spPr bwMode="auto">
          <a:xfrm>
            <a:off x="8255022"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20806399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out)">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579500" y="1737376"/>
            <a:ext cx="2160240"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矩形 34"/>
          <p:cNvSpPr/>
          <p:nvPr/>
        </p:nvSpPr>
        <p:spPr>
          <a:xfrm>
            <a:off x="2859753" y="1731159"/>
            <a:ext cx="2160240"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矩形 35"/>
          <p:cNvSpPr/>
          <p:nvPr/>
        </p:nvSpPr>
        <p:spPr>
          <a:xfrm>
            <a:off x="5140007" y="1731159"/>
            <a:ext cx="2160240"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矩形 36"/>
          <p:cNvSpPr/>
          <p:nvPr/>
        </p:nvSpPr>
        <p:spPr>
          <a:xfrm>
            <a:off x="7420260" y="1731159"/>
            <a:ext cx="2160240" cy="1440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KSO_Shape"/>
          <p:cNvSpPr>
            <a:spLocks/>
          </p:cNvSpPr>
          <p:nvPr/>
        </p:nvSpPr>
        <p:spPr bwMode="auto">
          <a:xfrm>
            <a:off x="7640285" y="1841726"/>
            <a:ext cx="707951" cy="469608"/>
          </a:xfrm>
          <a:custGeom>
            <a:avLst/>
            <a:gdLst>
              <a:gd name="T0" fmla="*/ 2147483646 w 534"/>
              <a:gd name="T1" fmla="*/ 2147483646 h 354"/>
              <a:gd name="T2" fmla="*/ 2147483646 w 534"/>
              <a:gd name="T3" fmla="*/ 2147483646 h 354"/>
              <a:gd name="T4" fmla="*/ 2147483646 w 534"/>
              <a:gd name="T5" fmla="*/ 0 h 354"/>
              <a:gd name="T6" fmla="*/ 2147483646 w 534"/>
              <a:gd name="T7" fmla="*/ 2147483646 h 354"/>
              <a:gd name="T8" fmla="*/ 2147483646 w 534"/>
              <a:gd name="T9" fmla="*/ 2147483646 h 354"/>
              <a:gd name="T10" fmla="*/ 2147483646 w 534"/>
              <a:gd name="T11" fmla="*/ 2147483646 h 354"/>
              <a:gd name="T12" fmla="*/ 2147483646 w 534"/>
              <a:gd name="T13" fmla="*/ 2147483646 h 354"/>
              <a:gd name="T14" fmla="*/ 2147483646 w 534"/>
              <a:gd name="T15" fmla="*/ 2147483646 h 354"/>
              <a:gd name="T16" fmla="*/ 2147483646 w 534"/>
              <a:gd name="T17" fmla="*/ 2147483646 h 354"/>
              <a:gd name="T18" fmla="*/ 2147483646 w 534"/>
              <a:gd name="T19" fmla="*/ 2147483646 h 354"/>
              <a:gd name="T20" fmla="*/ 0 w 534"/>
              <a:gd name="T21" fmla="*/ 2147483646 h 354"/>
              <a:gd name="T22" fmla="*/ 0 w 534"/>
              <a:gd name="T23" fmla="*/ 2147483646 h 354"/>
              <a:gd name="T24" fmla="*/ 2147483646 w 534"/>
              <a:gd name="T25" fmla="*/ 2147483646 h 354"/>
              <a:gd name="T26" fmla="*/ 2147483646 w 534"/>
              <a:gd name="T27" fmla="*/ 2147483646 h 354"/>
              <a:gd name="T28" fmla="*/ 2147483646 w 534"/>
              <a:gd name="T29" fmla="*/ 2147483646 h 354"/>
              <a:gd name="T30" fmla="*/ 2147483646 w 534"/>
              <a:gd name="T31" fmla="*/ 2147483646 h 354"/>
              <a:gd name="T32" fmla="*/ 2147483646 w 534"/>
              <a:gd name="T33" fmla="*/ 2147483646 h 354"/>
              <a:gd name="T34" fmla="*/ 2147483646 w 534"/>
              <a:gd name="T35" fmla="*/ 2147483646 h 354"/>
              <a:gd name="T36" fmla="*/ 2147483646 w 534"/>
              <a:gd name="T37" fmla="*/ 2147483646 h 354"/>
              <a:gd name="T38" fmla="*/ 2147483646 w 534"/>
              <a:gd name="T39" fmla="*/ 2147483646 h 354"/>
              <a:gd name="T40" fmla="*/ 2147483646 w 534"/>
              <a:gd name="T41" fmla="*/ 2147483646 h 354"/>
              <a:gd name="T42" fmla="*/ 2147483646 w 534"/>
              <a:gd name="T43" fmla="*/ 2147483646 h 354"/>
              <a:gd name="T44" fmla="*/ 2147483646 w 534"/>
              <a:gd name="T45" fmla="*/ 2147483646 h 354"/>
              <a:gd name="T46" fmla="*/ 2147483646 w 534"/>
              <a:gd name="T47" fmla="*/ 2147483646 h 354"/>
              <a:gd name="T48" fmla="*/ 2147483646 w 534"/>
              <a:gd name="T49" fmla="*/ 2147483646 h 354"/>
              <a:gd name="T50" fmla="*/ 2147483646 w 534"/>
              <a:gd name="T51" fmla="*/ 2147483646 h 354"/>
              <a:gd name="T52" fmla="*/ 2147483646 w 534"/>
              <a:gd name="T53" fmla="*/ 2147483646 h 354"/>
              <a:gd name="T54" fmla="*/ 2147483646 w 534"/>
              <a:gd name="T55" fmla="*/ 2147483646 h 354"/>
              <a:gd name="T56" fmla="*/ 2147483646 w 534"/>
              <a:gd name="T57" fmla="*/ 2147483646 h 354"/>
              <a:gd name="T58" fmla="*/ 2147483646 w 534"/>
              <a:gd name="T59" fmla="*/ 2147483646 h 354"/>
              <a:gd name="T60" fmla="*/ 2147483646 w 534"/>
              <a:gd name="T61" fmla="*/ 2147483646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54">
                <a:moveTo>
                  <a:pt x="140" y="105"/>
                </a:moveTo>
                <a:lnTo>
                  <a:pt x="190" y="85"/>
                </a:lnTo>
                <a:lnTo>
                  <a:pt x="394" y="0"/>
                </a:lnTo>
                <a:lnTo>
                  <a:pt x="394" y="165"/>
                </a:lnTo>
                <a:lnTo>
                  <a:pt x="394" y="329"/>
                </a:lnTo>
                <a:lnTo>
                  <a:pt x="190" y="245"/>
                </a:lnTo>
                <a:lnTo>
                  <a:pt x="140" y="230"/>
                </a:lnTo>
                <a:lnTo>
                  <a:pt x="175" y="354"/>
                </a:lnTo>
                <a:lnTo>
                  <a:pt x="75" y="354"/>
                </a:lnTo>
                <a:lnTo>
                  <a:pt x="45" y="225"/>
                </a:lnTo>
                <a:lnTo>
                  <a:pt x="0" y="225"/>
                </a:lnTo>
                <a:lnTo>
                  <a:pt x="0" y="105"/>
                </a:lnTo>
                <a:lnTo>
                  <a:pt x="140" y="105"/>
                </a:lnTo>
                <a:close/>
                <a:moveTo>
                  <a:pt x="444" y="230"/>
                </a:moveTo>
                <a:lnTo>
                  <a:pt x="524" y="255"/>
                </a:lnTo>
                <a:lnTo>
                  <a:pt x="509" y="284"/>
                </a:lnTo>
                <a:lnTo>
                  <a:pt x="434" y="259"/>
                </a:lnTo>
                <a:lnTo>
                  <a:pt x="444" y="230"/>
                </a:lnTo>
                <a:close/>
                <a:moveTo>
                  <a:pt x="439" y="70"/>
                </a:moveTo>
                <a:lnTo>
                  <a:pt x="514" y="45"/>
                </a:lnTo>
                <a:lnTo>
                  <a:pt x="524" y="75"/>
                </a:lnTo>
                <a:lnTo>
                  <a:pt x="449" y="105"/>
                </a:lnTo>
                <a:lnTo>
                  <a:pt x="439" y="70"/>
                </a:lnTo>
                <a:close/>
                <a:moveTo>
                  <a:pt x="454" y="150"/>
                </a:moveTo>
                <a:lnTo>
                  <a:pt x="534" y="150"/>
                </a:lnTo>
                <a:lnTo>
                  <a:pt x="534" y="185"/>
                </a:lnTo>
                <a:lnTo>
                  <a:pt x="454" y="185"/>
                </a:lnTo>
                <a:lnTo>
                  <a:pt x="454" y="150"/>
                </a:lnTo>
                <a:close/>
              </a:path>
            </a:pathLst>
          </a:custGeom>
          <a:solidFill>
            <a:schemeClr val="bg1"/>
          </a:solidFill>
          <a:ln>
            <a:noFill/>
          </a:ln>
        </p:spPr>
        <p:txBody>
          <a:bodyPr/>
          <a:lstStyle/>
          <a:p>
            <a:endParaRPr lang="zh-CN" altLang="en-US" sz="2000"/>
          </a:p>
        </p:txBody>
      </p:sp>
      <p:sp>
        <p:nvSpPr>
          <p:cNvPr id="39" name="KSO_Shape"/>
          <p:cNvSpPr>
            <a:spLocks/>
          </p:cNvSpPr>
          <p:nvPr/>
        </p:nvSpPr>
        <p:spPr bwMode="auto">
          <a:xfrm>
            <a:off x="5320027" y="1841726"/>
            <a:ext cx="603340" cy="41429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lstStyle/>
          <a:p>
            <a:endParaRPr lang="zh-CN" altLang="en-US" sz="2000"/>
          </a:p>
        </p:txBody>
      </p:sp>
      <p:sp>
        <p:nvSpPr>
          <p:cNvPr id="40" name="KSO_Shape"/>
          <p:cNvSpPr/>
          <p:nvPr/>
        </p:nvSpPr>
        <p:spPr>
          <a:xfrm>
            <a:off x="2999769" y="1799167"/>
            <a:ext cx="498271" cy="49827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1" name="KSO_Shape"/>
          <p:cNvSpPr/>
          <p:nvPr/>
        </p:nvSpPr>
        <p:spPr>
          <a:xfrm>
            <a:off x="759520" y="1841726"/>
            <a:ext cx="564768" cy="560061"/>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2" name="TextBox 41"/>
          <p:cNvSpPr txBox="1"/>
          <p:nvPr/>
        </p:nvSpPr>
        <p:spPr>
          <a:xfrm>
            <a:off x="599502" y="2588284"/>
            <a:ext cx="1680187" cy="434286"/>
          </a:xfrm>
          <a:prstGeom prst="rect">
            <a:avLst/>
          </a:prstGeom>
          <a:noFill/>
        </p:spPr>
        <p:txBody>
          <a:bodyPr wrap="square" rtlCol="0">
            <a:spAutoFit/>
          </a:bodyPr>
          <a:lstStyle/>
          <a:p>
            <a:pPr algn="ctr"/>
            <a:r>
              <a:rPr lang="zh-CN" altLang="en-US" sz="2222" b="1" dirty="0">
                <a:solidFill>
                  <a:schemeClr val="bg1"/>
                </a:solidFill>
                <a:latin typeface="Arial Unicode MS" pitchFamily="34" charset="-122"/>
                <a:ea typeface="Arial Unicode MS" pitchFamily="34" charset="-122"/>
                <a:cs typeface="Arial Unicode MS" pitchFamily="34" charset="-122"/>
              </a:rPr>
              <a:t>企业理念</a:t>
            </a:r>
          </a:p>
        </p:txBody>
      </p:sp>
      <p:sp>
        <p:nvSpPr>
          <p:cNvPr id="43" name="TextBox 42"/>
          <p:cNvSpPr txBox="1"/>
          <p:nvPr/>
        </p:nvSpPr>
        <p:spPr>
          <a:xfrm>
            <a:off x="3023558" y="2588284"/>
            <a:ext cx="1680187" cy="434286"/>
          </a:xfrm>
          <a:prstGeom prst="rect">
            <a:avLst/>
          </a:prstGeom>
          <a:noFill/>
        </p:spPr>
        <p:txBody>
          <a:bodyPr wrap="square" rtlCol="0">
            <a:spAutoFit/>
          </a:bodyPr>
          <a:lstStyle/>
          <a:p>
            <a:pPr algn="ctr"/>
            <a:r>
              <a:rPr lang="zh-CN" altLang="en-US" sz="2222" b="1" dirty="0">
                <a:solidFill>
                  <a:schemeClr val="bg1"/>
                </a:solidFill>
                <a:latin typeface="Arial Unicode MS" pitchFamily="34" charset="-122"/>
                <a:ea typeface="Arial Unicode MS" pitchFamily="34" charset="-122"/>
                <a:cs typeface="Arial Unicode MS" pitchFamily="34" charset="-122"/>
              </a:rPr>
              <a:t>质量控制</a:t>
            </a:r>
          </a:p>
        </p:txBody>
      </p:sp>
      <p:sp>
        <p:nvSpPr>
          <p:cNvPr id="44" name="TextBox 43"/>
          <p:cNvSpPr txBox="1"/>
          <p:nvPr/>
        </p:nvSpPr>
        <p:spPr>
          <a:xfrm>
            <a:off x="5380033" y="2588284"/>
            <a:ext cx="1680187" cy="434286"/>
          </a:xfrm>
          <a:prstGeom prst="rect">
            <a:avLst/>
          </a:prstGeom>
          <a:noFill/>
        </p:spPr>
        <p:txBody>
          <a:bodyPr wrap="square" rtlCol="0">
            <a:spAutoFit/>
          </a:bodyPr>
          <a:lstStyle/>
          <a:p>
            <a:pPr algn="ctr"/>
            <a:r>
              <a:rPr lang="zh-CN" altLang="en-US" sz="2222" b="1" dirty="0">
                <a:solidFill>
                  <a:schemeClr val="bg1"/>
                </a:solidFill>
                <a:latin typeface="Arial Unicode MS" pitchFamily="34" charset="-122"/>
                <a:ea typeface="Arial Unicode MS" pitchFamily="34" charset="-122"/>
                <a:cs typeface="Arial Unicode MS" pitchFamily="34" charset="-122"/>
              </a:rPr>
              <a:t>团队合作</a:t>
            </a:r>
          </a:p>
        </p:txBody>
      </p:sp>
      <p:sp>
        <p:nvSpPr>
          <p:cNvPr id="45" name="TextBox 44"/>
          <p:cNvSpPr txBox="1"/>
          <p:nvPr/>
        </p:nvSpPr>
        <p:spPr>
          <a:xfrm>
            <a:off x="7660287" y="2588284"/>
            <a:ext cx="1680187" cy="434286"/>
          </a:xfrm>
          <a:prstGeom prst="rect">
            <a:avLst/>
          </a:prstGeom>
          <a:noFill/>
        </p:spPr>
        <p:txBody>
          <a:bodyPr wrap="square" rtlCol="0">
            <a:spAutoFit/>
          </a:bodyPr>
          <a:lstStyle/>
          <a:p>
            <a:pPr algn="ctr"/>
            <a:r>
              <a:rPr lang="zh-CN" altLang="en-US" sz="2222" b="1" dirty="0">
                <a:solidFill>
                  <a:schemeClr val="bg1"/>
                </a:solidFill>
                <a:latin typeface="Arial Unicode MS" pitchFamily="34" charset="-122"/>
                <a:ea typeface="Arial Unicode MS" pitchFamily="34" charset="-122"/>
                <a:cs typeface="Arial Unicode MS" pitchFamily="34" charset="-122"/>
              </a:rPr>
              <a:t>营销管理</a:t>
            </a:r>
          </a:p>
        </p:txBody>
      </p:sp>
      <p:sp>
        <p:nvSpPr>
          <p:cNvPr id="46" name="文本框 7"/>
          <p:cNvSpPr txBox="1">
            <a:spLocks noChangeArrowheads="1"/>
          </p:cNvSpPr>
          <p:nvPr/>
        </p:nvSpPr>
        <p:spPr bwMode="auto">
          <a:xfrm>
            <a:off x="519494" y="3619113"/>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47" name="文本框 7"/>
          <p:cNvSpPr txBox="1">
            <a:spLocks noChangeArrowheads="1"/>
          </p:cNvSpPr>
          <p:nvPr/>
        </p:nvSpPr>
        <p:spPr bwMode="auto">
          <a:xfrm>
            <a:off x="2888912" y="3619113"/>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48" name="文本框 7"/>
          <p:cNvSpPr txBox="1">
            <a:spLocks noChangeArrowheads="1"/>
          </p:cNvSpPr>
          <p:nvPr/>
        </p:nvSpPr>
        <p:spPr bwMode="auto">
          <a:xfrm>
            <a:off x="5258329" y="3619113"/>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49" name="文本框 7"/>
          <p:cNvSpPr txBox="1">
            <a:spLocks noChangeArrowheads="1"/>
          </p:cNvSpPr>
          <p:nvPr/>
        </p:nvSpPr>
        <p:spPr bwMode="auto">
          <a:xfrm>
            <a:off x="7627748" y="3619113"/>
            <a:ext cx="2012759" cy="11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333" dirty="0">
                <a:solidFill>
                  <a:schemeClr val="tx1">
                    <a:lumMod val="85000"/>
                    <a:lumOff val="15000"/>
                  </a:schemeClr>
                </a:solidFill>
                <a:latin typeface="微软雅黑" pitchFamily="34" charset="-122"/>
              </a:rPr>
              <a:t>此处添加说明文字添加说明文字添加说明文字</a:t>
            </a:r>
          </a:p>
        </p:txBody>
      </p:sp>
      <p:sp>
        <p:nvSpPr>
          <p:cNvPr id="5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750" fill="hold"/>
                                        <p:tgtEl>
                                          <p:spTgt spid="34"/>
                                        </p:tgtEl>
                                        <p:attrNameLst>
                                          <p:attrName>ppt_w</p:attrName>
                                        </p:attrNameLst>
                                      </p:cBhvr>
                                      <p:tavLst>
                                        <p:tav tm="0">
                                          <p:val>
                                            <p:fltVal val="0"/>
                                          </p:val>
                                        </p:tav>
                                        <p:tav tm="100000">
                                          <p:val>
                                            <p:strVal val="#ppt_w"/>
                                          </p:val>
                                        </p:tav>
                                      </p:tavLst>
                                    </p:anim>
                                    <p:anim calcmode="lin" valueType="num">
                                      <p:cBhvr>
                                        <p:cTn id="15" dur="750" fill="hold"/>
                                        <p:tgtEl>
                                          <p:spTgt spid="34"/>
                                        </p:tgtEl>
                                        <p:attrNameLst>
                                          <p:attrName>ppt_h</p:attrName>
                                        </p:attrNameLst>
                                      </p:cBhvr>
                                      <p:tavLst>
                                        <p:tav tm="0">
                                          <p:val>
                                            <p:fltVal val="0"/>
                                          </p:val>
                                        </p:tav>
                                        <p:tav tm="100000">
                                          <p:val>
                                            <p:strVal val="#ppt_h"/>
                                          </p:val>
                                        </p:tav>
                                      </p:tavLst>
                                    </p:anim>
                                    <p:anim calcmode="lin" valueType="num">
                                      <p:cBhvr>
                                        <p:cTn id="16" dur="750" fill="hold"/>
                                        <p:tgtEl>
                                          <p:spTgt spid="34"/>
                                        </p:tgtEl>
                                        <p:attrNameLst>
                                          <p:attrName>style.rotation</p:attrName>
                                        </p:attrNameLst>
                                      </p:cBhvr>
                                      <p:tavLst>
                                        <p:tav tm="0">
                                          <p:val>
                                            <p:fltVal val="90"/>
                                          </p:val>
                                        </p:tav>
                                        <p:tav tm="100000">
                                          <p:val>
                                            <p:fltVal val="0"/>
                                          </p:val>
                                        </p:tav>
                                      </p:tavLst>
                                    </p:anim>
                                    <p:animEffect transition="in" filter="fade">
                                      <p:cBhvr>
                                        <p:cTn id="17" dur="750"/>
                                        <p:tgtEl>
                                          <p:spTgt spid="34"/>
                                        </p:tgtEl>
                                      </p:cBhvr>
                                    </p:animEffect>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50"/>
                                        <p:tgtEl>
                                          <p:spTgt spid="41"/>
                                        </p:tgtEl>
                                      </p:cBhvr>
                                    </p:animEffect>
                                    <p:anim calcmode="lin" valueType="num">
                                      <p:cBhvr>
                                        <p:cTn id="22" dur="750" fill="hold"/>
                                        <p:tgtEl>
                                          <p:spTgt spid="41"/>
                                        </p:tgtEl>
                                        <p:attrNameLst>
                                          <p:attrName>ppt_x</p:attrName>
                                        </p:attrNameLst>
                                      </p:cBhvr>
                                      <p:tavLst>
                                        <p:tav tm="0">
                                          <p:val>
                                            <p:strVal val="#ppt_x"/>
                                          </p:val>
                                        </p:tav>
                                        <p:tav tm="100000">
                                          <p:val>
                                            <p:strVal val="#ppt_x"/>
                                          </p:val>
                                        </p:tav>
                                      </p:tavLst>
                                    </p:anim>
                                    <p:anim calcmode="lin" valueType="num">
                                      <p:cBhvr>
                                        <p:cTn id="23" dur="75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750" fill="hold"/>
                                        <p:tgtEl>
                                          <p:spTgt spid="35"/>
                                        </p:tgtEl>
                                        <p:attrNameLst>
                                          <p:attrName>ppt_w</p:attrName>
                                        </p:attrNameLst>
                                      </p:cBhvr>
                                      <p:tavLst>
                                        <p:tav tm="0">
                                          <p:val>
                                            <p:fltVal val="0"/>
                                          </p:val>
                                        </p:tav>
                                        <p:tav tm="100000">
                                          <p:val>
                                            <p:strVal val="#ppt_w"/>
                                          </p:val>
                                        </p:tav>
                                      </p:tavLst>
                                    </p:anim>
                                    <p:anim calcmode="lin" valueType="num">
                                      <p:cBhvr>
                                        <p:cTn id="36" dur="750" fill="hold"/>
                                        <p:tgtEl>
                                          <p:spTgt spid="35"/>
                                        </p:tgtEl>
                                        <p:attrNameLst>
                                          <p:attrName>ppt_h</p:attrName>
                                        </p:attrNameLst>
                                      </p:cBhvr>
                                      <p:tavLst>
                                        <p:tav tm="0">
                                          <p:val>
                                            <p:fltVal val="0"/>
                                          </p:val>
                                        </p:tav>
                                        <p:tav tm="100000">
                                          <p:val>
                                            <p:strVal val="#ppt_h"/>
                                          </p:val>
                                        </p:tav>
                                      </p:tavLst>
                                    </p:anim>
                                    <p:anim calcmode="lin" valueType="num">
                                      <p:cBhvr>
                                        <p:cTn id="37" dur="750" fill="hold"/>
                                        <p:tgtEl>
                                          <p:spTgt spid="35"/>
                                        </p:tgtEl>
                                        <p:attrNameLst>
                                          <p:attrName>style.rotation</p:attrName>
                                        </p:attrNameLst>
                                      </p:cBhvr>
                                      <p:tavLst>
                                        <p:tav tm="0">
                                          <p:val>
                                            <p:fltVal val="90"/>
                                          </p:val>
                                        </p:tav>
                                        <p:tav tm="100000">
                                          <p:val>
                                            <p:fltVal val="0"/>
                                          </p:val>
                                        </p:tav>
                                      </p:tavLst>
                                    </p:anim>
                                    <p:animEffect transition="in" filter="fade">
                                      <p:cBhvr>
                                        <p:cTn id="38" dur="750"/>
                                        <p:tgtEl>
                                          <p:spTgt spid="3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750"/>
                                        <p:tgtEl>
                                          <p:spTgt spid="40"/>
                                        </p:tgtEl>
                                      </p:cBhvr>
                                    </p:animEffect>
                                    <p:anim calcmode="lin" valueType="num">
                                      <p:cBhvr>
                                        <p:cTn id="43" dur="750" fill="hold"/>
                                        <p:tgtEl>
                                          <p:spTgt spid="40"/>
                                        </p:tgtEl>
                                        <p:attrNameLst>
                                          <p:attrName>ppt_x</p:attrName>
                                        </p:attrNameLst>
                                      </p:cBhvr>
                                      <p:tavLst>
                                        <p:tav tm="0">
                                          <p:val>
                                            <p:strVal val="#ppt_x"/>
                                          </p:val>
                                        </p:tav>
                                        <p:tav tm="100000">
                                          <p:val>
                                            <p:strVal val="#ppt_x"/>
                                          </p:val>
                                        </p:tav>
                                      </p:tavLst>
                                    </p:anim>
                                    <p:anim calcmode="lin" valueType="num">
                                      <p:cBhvr>
                                        <p:cTn id="44" dur="750" fill="hold"/>
                                        <p:tgtEl>
                                          <p:spTgt spid="40"/>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childTnLst>
                          </p:cTn>
                        </p:par>
                        <p:par>
                          <p:cTn id="53" fill="hold">
                            <p:stCondLst>
                              <p:cond delay="5500"/>
                            </p:stCondLst>
                            <p:childTnLst>
                              <p:par>
                                <p:cTn id="54" presetID="31"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750" fill="hold"/>
                                        <p:tgtEl>
                                          <p:spTgt spid="36"/>
                                        </p:tgtEl>
                                        <p:attrNameLst>
                                          <p:attrName>ppt_w</p:attrName>
                                        </p:attrNameLst>
                                      </p:cBhvr>
                                      <p:tavLst>
                                        <p:tav tm="0">
                                          <p:val>
                                            <p:fltVal val="0"/>
                                          </p:val>
                                        </p:tav>
                                        <p:tav tm="100000">
                                          <p:val>
                                            <p:strVal val="#ppt_w"/>
                                          </p:val>
                                        </p:tav>
                                      </p:tavLst>
                                    </p:anim>
                                    <p:anim calcmode="lin" valueType="num">
                                      <p:cBhvr>
                                        <p:cTn id="57" dur="750" fill="hold"/>
                                        <p:tgtEl>
                                          <p:spTgt spid="36"/>
                                        </p:tgtEl>
                                        <p:attrNameLst>
                                          <p:attrName>ppt_h</p:attrName>
                                        </p:attrNameLst>
                                      </p:cBhvr>
                                      <p:tavLst>
                                        <p:tav tm="0">
                                          <p:val>
                                            <p:fltVal val="0"/>
                                          </p:val>
                                        </p:tav>
                                        <p:tav tm="100000">
                                          <p:val>
                                            <p:strVal val="#ppt_h"/>
                                          </p:val>
                                        </p:tav>
                                      </p:tavLst>
                                    </p:anim>
                                    <p:anim calcmode="lin" valueType="num">
                                      <p:cBhvr>
                                        <p:cTn id="58" dur="750" fill="hold"/>
                                        <p:tgtEl>
                                          <p:spTgt spid="36"/>
                                        </p:tgtEl>
                                        <p:attrNameLst>
                                          <p:attrName>style.rotation</p:attrName>
                                        </p:attrNameLst>
                                      </p:cBhvr>
                                      <p:tavLst>
                                        <p:tav tm="0">
                                          <p:val>
                                            <p:fltVal val="90"/>
                                          </p:val>
                                        </p:tav>
                                        <p:tav tm="100000">
                                          <p:val>
                                            <p:fltVal val="0"/>
                                          </p:val>
                                        </p:tav>
                                      </p:tavLst>
                                    </p:anim>
                                    <p:animEffect transition="in" filter="fade">
                                      <p:cBhvr>
                                        <p:cTn id="59" dur="750"/>
                                        <p:tgtEl>
                                          <p:spTgt spid="36"/>
                                        </p:tgtEl>
                                      </p:cBhvr>
                                    </p:animEffect>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50"/>
                                        <p:tgtEl>
                                          <p:spTgt spid="39"/>
                                        </p:tgtEl>
                                      </p:cBhvr>
                                    </p:animEffect>
                                    <p:anim calcmode="lin" valueType="num">
                                      <p:cBhvr>
                                        <p:cTn id="64" dur="750" fill="hold"/>
                                        <p:tgtEl>
                                          <p:spTgt spid="39"/>
                                        </p:tgtEl>
                                        <p:attrNameLst>
                                          <p:attrName>ppt_x</p:attrName>
                                        </p:attrNameLst>
                                      </p:cBhvr>
                                      <p:tavLst>
                                        <p:tav tm="0">
                                          <p:val>
                                            <p:strVal val="#ppt_x"/>
                                          </p:val>
                                        </p:tav>
                                        <p:tav tm="100000">
                                          <p:val>
                                            <p:strVal val="#ppt_x"/>
                                          </p:val>
                                        </p:tav>
                                      </p:tavLst>
                                    </p:anim>
                                    <p:anim calcmode="lin" valueType="num">
                                      <p:cBhvr>
                                        <p:cTn id="65" dur="750" fill="hold"/>
                                        <p:tgtEl>
                                          <p:spTgt spid="39"/>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up)">
                                      <p:cBhvr>
                                        <p:cTn id="73" dur="500"/>
                                        <p:tgtEl>
                                          <p:spTgt spid="48"/>
                                        </p:tgtEl>
                                      </p:cBhvr>
                                    </p:animEffect>
                                  </p:childTnLst>
                                </p:cTn>
                              </p:par>
                            </p:childTnLst>
                          </p:cTn>
                        </p:par>
                        <p:par>
                          <p:cTn id="74" fill="hold">
                            <p:stCondLst>
                              <p:cond delay="8000"/>
                            </p:stCondLst>
                            <p:childTnLst>
                              <p:par>
                                <p:cTn id="75" presetID="31"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750" fill="hold"/>
                                        <p:tgtEl>
                                          <p:spTgt spid="37"/>
                                        </p:tgtEl>
                                        <p:attrNameLst>
                                          <p:attrName>ppt_w</p:attrName>
                                        </p:attrNameLst>
                                      </p:cBhvr>
                                      <p:tavLst>
                                        <p:tav tm="0">
                                          <p:val>
                                            <p:fltVal val="0"/>
                                          </p:val>
                                        </p:tav>
                                        <p:tav tm="100000">
                                          <p:val>
                                            <p:strVal val="#ppt_w"/>
                                          </p:val>
                                        </p:tav>
                                      </p:tavLst>
                                    </p:anim>
                                    <p:anim calcmode="lin" valueType="num">
                                      <p:cBhvr>
                                        <p:cTn id="78" dur="750" fill="hold"/>
                                        <p:tgtEl>
                                          <p:spTgt spid="37"/>
                                        </p:tgtEl>
                                        <p:attrNameLst>
                                          <p:attrName>ppt_h</p:attrName>
                                        </p:attrNameLst>
                                      </p:cBhvr>
                                      <p:tavLst>
                                        <p:tav tm="0">
                                          <p:val>
                                            <p:fltVal val="0"/>
                                          </p:val>
                                        </p:tav>
                                        <p:tav tm="100000">
                                          <p:val>
                                            <p:strVal val="#ppt_h"/>
                                          </p:val>
                                        </p:tav>
                                      </p:tavLst>
                                    </p:anim>
                                    <p:anim calcmode="lin" valueType="num">
                                      <p:cBhvr>
                                        <p:cTn id="79" dur="750" fill="hold"/>
                                        <p:tgtEl>
                                          <p:spTgt spid="37"/>
                                        </p:tgtEl>
                                        <p:attrNameLst>
                                          <p:attrName>style.rotation</p:attrName>
                                        </p:attrNameLst>
                                      </p:cBhvr>
                                      <p:tavLst>
                                        <p:tav tm="0">
                                          <p:val>
                                            <p:fltVal val="90"/>
                                          </p:val>
                                        </p:tav>
                                        <p:tav tm="100000">
                                          <p:val>
                                            <p:fltVal val="0"/>
                                          </p:val>
                                        </p:tav>
                                      </p:tavLst>
                                    </p:anim>
                                    <p:animEffect transition="in" filter="fade">
                                      <p:cBhvr>
                                        <p:cTn id="80" dur="750"/>
                                        <p:tgtEl>
                                          <p:spTgt spid="37"/>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750"/>
                                        <p:tgtEl>
                                          <p:spTgt spid="38"/>
                                        </p:tgtEl>
                                      </p:cBhvr>
                                    </p:animEffect>
                                    <p:anim calcmode="lin" valueType="num">
                                      <p:cBhvr>
                                        <p:cTn id="85" dur="750" fill="hold"/>
                                        <p:tgtEl>
                                          <p:spTgt spid="38"/>
                                        </p:tgtEl>
                                        <p:attrNameLst>
                                          <p:attrName>ppt_x</p:attrName>
                                        </p:attrNameLst>
                                      </p:cBhvr>
                                      <p:tavLst>
                                        <p:tav tm="0">
                                          <p:val>
                                            <p:strVal val="#ppt_x"/>
                                          </p:val>
                                        </p:tav>
                                        <p:tav tm="100000">
                                          <p:val>
                                            <p:strVal val="#ppt_x"/>
                                          </p:val>
                                        </p:tav>
                                      </p:tavLst>
                                    </p:anim>
                                    <p:anim calcmode="lin" valueType="num">
                                      <p:cBhvr>
                                        <p:cTn id="86" dur="750" fill="hold"/>
                                        <p:tgtEl>
                                          <p:spTgt spid="38"/>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500"/>
                                        <p:tgtEl>
                                          <p:spTgt spid="45"/>
                                        </p:tgtEl>
                                      </p:cBhvr>
                                    </p:animEffect>
                                  </p:childTnLst>
                                </p:cTn>
                              </p:par>
                            </p:childTnLst>
                          </p:cTn>
                        </p:par>
                        <p:par>
                          <p:cTn id="91" fill="hold">
                            <p:stCondLst>
                              <p:cond delay="10000"/>
                            </p:stCondLst>
                            <p:childTnLst>
                              <p:par>
                                <p:cTn id="92" presetID="22" presetClass="entr" presetSubtype="1"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up)">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等腰三角形 33"/>
          <p:cNvSpPr/>
          <p:nvPr/>
        </p:nvSpPr>
        <p:spPr>
          <a:xfrm>
            <a:off x="4159898" y="1111100"/>
            <a:ext cx="1840204" cy="15863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80000" rtlCol="0" anchor="ctr"/>
          <a:lstStyle/>
          <a:p>
            <a:pPr lvl="0" algn="ctr"/>
            <a:r>
              <a:rPr lang="zh-CN" altLang="en-US" sz="1556" b="1" dirty="0">
                <a:solidFill>
                  <a:schemeClr val="bg1"/>
                </a:solidFill>
                <a:latin typeface="微软雅黑" pitchFamily="34" charset="-122"/>
                <a:ea typeface="微软雅黑" pitchFamily="34" charset="-122"/>
              </a:rPr>
              <a:t>添加文本信息</a:t>
            </a:r>
            <a:endParaRPr lang="en-US" altLang="zh-CN" sz="1556" b="1" dirty="0">
              <a:solidFill>
                <a:schemeClr val="bg1"/>
              </a:solidFill>
              <a:latin typeface="微软雅黑" pitchFamily="34" charset="-122"/>
              <a:ea typeface="微软雅黑" pitchFamily="34" charset="-122"/>
            </a:endParaRPr>
          </a:p>
        </p:txBody>
      </p:sp>
      <p:sp>
        <p:nvSpPr>
          <p:cNvPr id="35" name="等腰三角形 34"/>
          <p:cNvSpPr/>
          <p:nvPr/>
        </p:nvSpPr>
        <p:spPr>
          <a:xfrm>
            <a:off x="3239796" y="2697483"/>
            <a:ext cx="1840204" cy="15863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80000" rtlCol="0" anchor="ctr"/>
          <a:lstStyle/>
          <a:p>
            <a:pPr lvl="0" algn="ctr"/>
            <a:r>
              <a:rPr lang="zh-CN" altLang="en-US" sz="1556" b="1" dirty="0">
                <a:solidFill>
                  <a:schemeClr val="bg1"/>
                </a:solidFill>
                <a:latin typeface="微软雅黑" pitchFamily="34" charset="-122"/>
                <a:ea typeface="微软雅黑" pitchFamily="34" charset="-122"/>
              </a:rPr>
              <a:t>添加文本信息</a:t>
            </a:r>
            <a:endParaRPr lang="en-US" altLang="zh-CN" sz="1556" b="1" dirty="0">
              <a:solidFill>
                <a:schemeClr val="bg1"/>
              </a:solidFill>
              <a:latin typeface="微软雅黑" pitchFamily="34" charset="-122"/>
              <a:ea typeface="微软雅黑" pitchFamily="34" charset="-122"/>
            </a:endParaRPr>
          </a:p>
        </p:txBody>
      </p:sp>
      <p:sp>
        <p:nvSpPr>
          <p:cNvPr id="36" name="等腰三角形 35"/>
          <p:cNvSpPr/>
          <p:nvPr/>
        </p:nvSpPr>
        <p:spPr>
          <a:xfrm>
            <a:off x="5080000" y="2697373"/>
            <a:ext cx="1840204" cy="15863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280000" rtlCol="0" anchor="ctr"/>
          <a:lstStyle/>
          <a:p>
            <a:pPr lvl="0" algn="ctr"/>
            <a:r>
              <a:rPr lang="zh-CN" altLang="en-US" sz="1556" b="1" dirty="0">
                <a:solidFill>
                  <a:schemeClr val="bg1"/>
                </a:solidFill>
                <a:latin typeface="微软雅黑" pitchFamily="34" charset="-122"/>
                <a:ea typeface="微软雅黑" pitchFamily="34" charset="-122"/>
              </a:rPr>
              <a:t>添加文本信息</a:t>
            </a:r>
            <a:endParaRPr lang="en-US" altLang="zh-CN" sz="1556" b="1" dirty="0">
              <a:solidFill>
                <a:schemeClr val="bg1"/>
              </a:solidFill>
              <a:latin typeface="微软雅黑" pitchFamily="34" charset="-122"/>
              <a:ea typeface="微软雅黑" pitchFamily="34" charset="-122"/>
            </a:endParaRPr>
          </a:p>
        </p:txBody>
      </p:sp>
      <p:sp>
        <p:nvSpPr>
          <p:cNvPr id="37" name="等腰三角形 36"/>
          <p:cNvSpPr/>
          <p:nvPr/>
        </p:nvSpPr>
        <p:spPr>
          <a:xfrm flipV="1">
            <a:off x="4159898" y="2697483"/>
            <a:ext cx="1840204" cy="1586383"/>
          </a:xfrm>
          <a:prstGeom prst="triangle">
            <a:avLst/>
          </a:prstGeom>
          <a:solidFill>
            <a:srgbClr val="769F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8" name="右大括号 37"/>
          <p:cNvSpPr/>
          <p:nvPr/>
        </p:nvSpPr>
        <p:spPr>
          <a:xfrm rot="-1800000">
            <a:off x="6043556" y="713364"/>
            <a:ext cx="400044" cy="3641374"/>
          </a:xfrm>
          <a:prstGeom prst="rightBrace">
            <a:avLst>
              <a:gd name="adj1" fmla="val 32699"/>
              <a:gd name="adj2" fmla="val 49506"/>
            </a:avLst>
          </a:prstGeom>
          <a:ln>
            <a:solidFill>
              <a:srgbClr val="089C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39" name="右大括号 38"/>
          <p:cNvSpPr/>
          <p:nvPr/>
        </p:nvSpPr>
        <p:spPr>
          <a:xfrm rot="1800000" flipH="1">
            <a:off x="3716400" y="713364"/>
            <a:ext cx="400044" cy="3641374"/>
          </a:xfrm>
          <a:prstGeom prst="rightBrace">
            <a:avLst>
              <a:gd name="adj1" fmla="val 32699"/>
              <a:gd name="adj2" fmla="val 49506"/>
            </a:avLst>
          </a:prstGeom>
          <a:ln>
            <a:solidFill>
              <a:srgbClr val="089C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40" name="右大括号 39"/>
          <p:cNvSpPr/>
          <p:nvPr/>
        </p:nvSpPr>
        <p:spPr>
          <a:xfrm rot="-5400000" flipH="1">
            <a:off x="4899496" y="2760036"/>
            <a:ext cx="400044" cy="3641374"/>
          </a:xfrm>
          <a:prstGeom prst="rightBrace">
            <a:avLst>
              <a:gd name="adj1" fmla="val 32699"/>
              <a:gd name="adj2" fmla="val 49506"/>
            </a:avLst>
          </a:prstGeom>
          <a:ln>
            <a:solidFill>
              <a:srgbClr val="089C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41" name="文本框 7"/>
          <p:cNvSpPr txBox="1">
            <a:spLocks noChangeArrowheads="1"/>
          </p:cNvSpPr>
          <p:nvPr/>
        </p:nvSpPr>
        <p:spPr bwMode="auto">
          <a:xfrm>
            <a:off x="609324" y="1565660"/>
            <a:ext cx="3030516" cy="121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222"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42" name="文本框 7"/>
          <p:cNvSpPr txBox="1">
            <a:spLocks noChangeArrowheads="1"/>
          </p:cNvSpPr>
          <p:nvPr/>
        </p:nvSpPr>
        <p:spPr bwMode="auto">
          <a:xfrm>
            <a:off x="6760186" y="1565660"/>
            <a:ext cx="3030516" cy="121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222"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43" name="文本框 7"/>
          <p:cNvSpPr txBox="1">
            <a:spLocks noChangeArrowheads="1"/>
          </p:cNvSpPr>
          <p:nvPr/>
        </p:nvSpPr>
        <p:spPr bwMode="auto">
          <a:xfrm>
            <a:off x="2877244" y="4817717"/>
            <a:ext cx="4362996" cy="10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ctr">
              <a:lnSpc>
                <a:spcPct val="150000"/>
              </a:lnSpc>
              <a:spcBef>
                <a:spcPts val="333"/>
              </a:spcBef>
            </a:pPr>
            <a:r>
              <a:rPr lang="zh-CN" altLang="en-US" sz="1222" dirty="0">
                <a:solidFill>
                  <a:schemeClr val="tx1">
                    <a:lumMod val="85000"/>
                    <a:lumOff val="15000"/>
                  </a:schemeClr>
                </a:solidFill>
                <a:latin typeface="微软雅黑" pitchFamily="34" charset="-122"/>
              </a:rPr>
              <a:t>此处添加说明文字添加说明文字添加说明文字此处添加说明文字此处添加说明文字此处添加说明文字此处添加说明文字</a:t>
            </a:r>
          </a:p>
        </p:txBody>
      </p:sp>
      <p:sp>
        <p:nvSpPr>
          <p:cNvPr id="44" name="文本框 7"/>
          <p:cNvSpPr txBox="1">
            <a:spLocks noChangeArrowheads="1"/>
          </p:cNvSpPr>
          <p:nvPr/>
        </p:nvSpPr>
        <p:spPr bwMode="auto">
          <a:xfrm>
            <a:off x="4478963" y="2997407"/>
            <a:ext cx="1241109"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778" b="1" dirty="0">
                <a:solidFill>
                  <a:schemeClr val="bg1"/>
                </a:solidFill>
                <a:latin typeface="微软雅黑" pitchFamily="34" charset="-122"/>
              </a:rPr>
              <a:t>添加标题</a:t>
            </a:r>
            <a:endParaRPr lang="en-US" altLang="zh-CN" sz="1778" b="1" dirty="0">
              <a:solidFill>
                <a:schemeClr val="bg1"/>
              </a:solidFill>
              <a:latin typeface="微软雅黑" pitchFamily="34" charset="-122"/>
            </a:endParaRPr>
          </a:p>
        </p:txBody>
      </p:sp>
      <p:sp>
        <p:nvSpPr>
          <p:cNvPr id="45"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3" presetClass="entr" presetSubtype="3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strVal val="4*#ppt_w"/>
                                          </p:val>
                                        </p:tav>
                                        <p:tav tm="100000">
                                          <p:val>
                                            <p:strVal val="#ppt_w"/>
                                          </p:val>
                                        </p:tav>
                                      </p:tavLst>
                                    </p:anim>
                                    <p:anim calcmode="lin" valueType="num">
                                      <p:cBhvr>
                                        <p:cTn id="15" dur="500" fill="hold"/>
                                        <p:tgtEl>
                                          <p:spTgt spid="37"/>
                                        </p:tgtEl>
                                        <p:attrNameLst>
                                          <p:attrName>ppt_h</p:attrName>
                                        </p:attrNameLst>
                                      </p:cBhvr>
                                      <p:tavLst>
                                        <p:tav tm="0">
                                          <p:val>
                                            <p:strVal val="4*#ppt_h"/>
                                          </p:val>
                                        </p:tav>
                                        <p:tav tm="100000">
                                          <p:val>
                                            <p:strVal val="#ppt_h"/>
                                          </p:val>
                                        </p:tav>
                                      </p:tavLst>
                                    </p:anim>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outVertical)">
                                      <p:cBhvr>
                                        <p:cTn id="19" dur="500"/>
                                        <p:tgtEl>
                                          <p:spTgt spid="44"/>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16" presetClass="entr" presetSubtype="37"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outVertical)">
                                      <p:cBhvr>
                                        <p:cTn id="36" dur="500"/>
                                        <p:tgtEl>
                                          <p:spTgt spid="39"/>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par>
                          <p:cTn id="41" fill="hold">
                            <p:stCondLst>
                              <p:cond delay="3000"/>
                            </p:stCondLst>
                            <p:childTnLst>
                              <p:par>
                                <p:cTn id="42" presetID="16" presetClass="entr" presetSubtype="37"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outVertical)">
                                      <p:cBhvr>
                                        <p:cTn id="44" dur="500"/>
                                        <p:tgtEl>
                                          <p:spTgt spid="38"/>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4000"/>
                            </p:stCondLst>
                            <p:childTnLst>
                              <p:par>
                                <p:cTn id="50" presetID="16" presetClass="entr" presetSubtype="37"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outVertical)">
                                      <p:cBhvr>
                                        <p:cTn id="52" dur="500"/>
                                        <p:tgtEl>
                                          <p:spTgt spid="40"/>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文本框 8"/>
          <p:cNvSpPr txBox="1"/>
          <p:nvPr/>
        </p:nvSpPr>
        <p:spPr>
          <a:xfrm>
            <a:off x="6200124" y="1175557"/>
            <a:ext cx="2880320" cy="562014"/>
          </a:xfrm>
          <a:prstGeom prst="rect">
            <a:avLst/>
          </a:prstGeom>
          <a:noFill/>
        </p:spPr>
        <p:txBody>
          <a:bodyPr wrap="square" lIns="188980" tIns="49134" rIns="37796" bIns="48001" rtlCol="0" anchor="ctr" anchorCtr="0">
            <a:noAutofit/>
          </a:bodyPr>
          <a:lstStyle/>
          <a:p>
            <a:pPr algn="r"/>
            <a:r>
              <a:rPr lang="zh-CN" altLang="en-US" sz="3333" b="1" dirty="0">
                <a:solidFill>
                  <a:schemeClr val="tx1">
                    <a:lumMod val="75000"/>
                    <a:lumOff val="25000"/>
                  </a:schemeClr>
                </a:solidFill>
                <a:latin typeface="微软雅黑" panose="020B0503020204020204" pitchFamily="34" charset="-122"/>
                <a:ea typeface="微软雅黑" panose="020B0503020204020204" pitchFamily="34" charset="-122"/>
              </a:rPr>
              <a:t>图文使用技巧</a:t>
            </a:r>
          </a:p>
        </p:txBody>
      </p:sp>
      <p:sp>
        <p:nvSpPr>
          <p:cNvPr id="35" name="矩形 34"/>
          <p:cNvSpPr/>
          <p:nvPr/>
        </p:nvSpPr>
        <p:spPr bwMode="auto">
          <a:xfrm>
            <a:off x="839528" y="1737569"/>
            <a:ext cx="1760000" cy="176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lIns="96002" tIns="48001" rIns="96002" bIns="48001" rtlCol="0" anchor="ctr"/>
          <a:lstStyle/>
          <a:p>
            <a:pPr algn="ctr" eaLnBrk="1" hangingPunct="1">
              <a:spcBef>
                <a:spcPct val="0"/>
              </a:spcBef>
              <a:buFontTx/>
              <a:buNone/>
            </a:pPr>
            <a:endParaRPr lang="zh-CN" altLang="en-US" sz="2000">
              <a:solidFill>
                <a:srgbClr val="FFFFFF"/>
              </a:solidFill>
            </a:endParaRPr>
          </a:p>
        </p:txBody>
      </p:sp>
      <p:sp>
        <p:nvSpPr>
          <p:cNvPr id="36" name="矩形 35"/>
          <p:cNvSpPr/>
          <p:nvPr/>
        </p:nvSpPr>
        <p:spPr bwMode="auto">
          <a:xfrm>
            <a:off x="2695120" y="1737569"/>
            <a:ext cx="1760000" cy="176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lIns="96002" tIns="48001" rIns="96002" bIns="48001" rtlCol="0" anchor="ctr"/>
          <a:lstStyle/>
          <a:p>
            <a:pPr algn="ctr" eaLnBrk="1" hangingPunct="1">
              <a:spcBef>
                <a:spcPct val="0"/>
              </a:spcBef>
              <a:buFontTx/>
              <a:buNone/>
            </a:pPr>
            <a:endParaRPr lang="zh-CN" altLang="en-US" sz="2000">
              <a:solidFill>
                <a:srgbClr val="FFFFFF"/>
              </a:solidFill>
            </a:endParaRPr>
          </a:p>
        </p:txBody>
      </p:sp>
      <p:sp>
        <p:nvSpPr>
          <p:cNvPr id="37" name="矩形 36"/>
          <p:cNvSpPr/>
          <p:nvPr/>
        </p:nvSpPr>
        <p:spPr bwMode="auto">
          <a:xfrm>
            <a:off x="839528" y="3577776"/>
            <a:ext cx="1760000" cy="176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txBody>
          <a:bodyPr lIns="96002" tIns="48001" rIns="96002" bIns="48001" rtlCol="0" anchor="ctr"/>
          <a:lstStyle/>
          <a:p>
            <a:pPr algn="ctr" eaLnBrk="1" hangingPunct="1">
              <a:spcBef>
                <a:spcPct val="0"/>
              </a:spcBef>
              <a:buFontTx/>
              <a:buNone/>
            </a:pPr>
            <a:endParaRPr lang="zh-CN" altLang="en-US" sz="2000">
              <a:solidFill>
                <a:srgbClr val="FFFFFF"/>
              </a:solidFill>
            </a:endParaRPr>
          </a:p>
        </p:txBody>
      </p:sp>
      <p:sp>
        <p:nvSpPr>
          <p:cNvPr id="38" name="矩形 37"/>
          <p:cNvSpPr/>
          <p:nvPr/>
        </p:nvSpPr>
        <p:spPr bwMode="auto">
          <a:xfrm>
            <a:off x="2695120" y="3577776"/>
            <a:ext cx="6705360" cy="1760000"/>
          </a:xfrm>
          <a:prstGeom prst="rect">
            <a:avLst/>
          </a:prstGeom>
          <a:solidFill>
            <a:srgbClr val="0070C0"/>
          </a:solidFill>
        </p:spPr>
        <p:txBody>
          <a:bodyPr wrap="square" lIns="188980" tIns="49134" rIns="37796" bIns="48001" rtlCol="0" anchor="ctr" anchorCtr="0">
            <a:noAutofit/>
          </a:bodyPr>
          <a:lstStyle/>
          <a:p>
            <a:pPr>
              <a:lnSpc>
                <a:spcPct val="150000"/>
              </a:lnSpc>
              <a:spcBef>
                <a:spcPts val="630"/>
              </a:spcBef>
              <a:buClr>
                <a:schemeClr val="bg1"/>
              </a:buClr>
              <a:buSzPct val="80000"/>
            </a:pPr>
            <a:r>
              <a:rPr lang="zh-CN" altLang="en-US" sz="1556" dirty="0">
                <a:solidFill>
                  <a:srgbClr val="FFFFFF"/>
                </a:solidFill>
                <a:latin typeface="微软雅黑" panose="020B0503020204020204" pitchFamily="34" charset="-122"/>
                <a:ea typeface="微软雅黑" panose="020B0503020204020204" pitchFamily="34" charset="-122"/>
              </a:rPr>
              <a:t>直接复制粘贴图片来增加图片数，复制后更改见更改图片</a:t>
            </a:r>
          </a:p>
          <a:p>
            <a:pPr>
              <a:lnSpc>
                <a:spcPct val="150000"/>
              </a:lnSpc>
              <a:spcBef>
                <a:spcPts val="630"/>
              </a:spcBef>
              <a:buClr>
                <a:schemeClr val="bg1"/>
              </a:buClr>
              <a:buSzPct val="80000"/>
            </a:pPr>
            <a:r>
              <a:rPr lang="zh-CN" altLang="en-US" sz="1556" dirty="0">
                <a:solidFill>
                  <a:srgbClr val="FFFFFF"/>
                </a:solidFill>
                <a:latin typeface="微软雅黑" panose="020B0503020204020204" pitchFamily="34" charset="-122"/>
                <a:ea typeface="微软雅黑" panose="020B0503020204020204" pitchFamily="34" charset="-122"/>
              </a:rPr>
              <a:t>点中图片</a:t>
            </a:r>
            <a:r>
              <a:rPr lang="en-US" altLang="zh-CN" sz="1556" dirty="0">
                <a:solidFill>
                  <a:srgbClr val="FFFFFF"/>
                </a:solidFill>
                <a:latin typeface="微软雅黑" panose="020B0503020204020204" pitchFamily="34" charset="-122"/>
                <a:ea typeface="微软雅黑" panose="020B0503020204020204" pitchFamily="34" charset="-122"/>
              </a:rPr>
              <a:t>&gt;</a:t>
            </a:r>
            <a:r>
              <a:rPr lang="zh-CN" altLang="en-US" sz="1556" dirty="0">
                <a:solidFill>
                  <a:srgbClr val="FFFFFF"/>
                </a:solidFill>
                <a:latin typeface="微软雅黑" panose="020B0503020204020204" pitchFamily="34" charset="-122"/>
                <a:ea typeface="微软雅黑" panose="020B0503020204020204" pitchFamily="34" charset="-122"/>
              </a:rPr>
              <a:t>图片工具</a:t>
            </a:r>
            <a:r>
              <a:rPr lang="en-US" altLang="zh-CN" sz="1556" dirty="0">
                <a:solidFill>
                  <a:srgbClr val="FFFFFF"/>
                </a:solidFill>
                <a:latin typeface="微软雅黑" panose="020B0503020204020204" pitchFamily="34" charset="-122"/>
                <a:ea typeface="微软雅黑" panose="020B0503020204020204" pitchFamily="34" charset="-122"/>
              </a:rPr>
              <a:t>&gt;</a:t>
            </a:r>
            <a:r>
              <a:rPr lang="zh-CN" altLang="en-US" sz="1556" dirty="0">
                <a:solidFill>
                  <a:srgbClr val="FFFFFF"/>
                </a:solidFill>
                <a:latin typeface="微软雅黑" panose="020B0503020204020204" pitchFamily="34" charset="-122"/>
                <a:ea typeface="微软雅黑" panose="020B0503020204020204" pitchFamily="34" charset="-122"/>
              </a:rPr>
              <a:t>格式</a:t>
            </a:r>
            <a:r>
              <a:rPr lang="en-US" altLang="zh-CN" sz="1556" dirty="0">
                <a:solidFill>
                  <a:srgbClr val="FFFFFF"/>
                </a:solidFill>
                <a:latin typeface="微软雅黑" panose="020B0503020204020204" pitchFamily="34" charset="-122"/>
                <a:ea typeface="微软雅黑" panose="020B0503020204020204" pitchFamily="34" charset="-122"/>
              </a:rPr>
              <a:t>&gt;</a:t>
            </a:r>
            <a:r>
              <a:rPr lang="zh-CN" altLang="en-US" sz="1556" dirty="0">
                <a:solidFill>
                  <a:srgbClr val="FFFFFF"/>
                </a:solidFill>
                <a:latin typeface="微软雅黑" panose="020B0503020204020204" pitchFamily="34" charset="-122"/>
                <a:ea typeface="微软雅黑" panose="020B0503020204020204" pitchFamily="34" charset="-122"/>
              </a:rPr>
              <a:t>重新着色</a:t>
            </a:r>
            <a:r>
              <a:rPr lang="en-US" altLang="zh-CN" sz="1556" dirty="0">
                <a:solidFill>
                  <a:srgbClr val="FFFFFF"/>
                </a:solidFill>
                <a:latin typeface="微软雅黑" panose="020B0503020204020204" pitchFamily="34" charset="-122"/>
                <a:ea typeface="微软雅黑" panose="020B0503020204020204" pitchFamily="34" charset="-122"/>
              </a:rPr>
              <a:t>&gt;</a:t>
            </a:r>
            <a:r>
              <a:rPr lang="zh-CN" altLang="en-US" sz="1556" dirty="0">
                <a:solidFill>
                  <a:srgbClr val="FFFFFF"/>
                </a:solidFill>
                <a:latin typeface="微软雅黑" panose="020B0503020204020204" pitchFamily="34" charset="-122"/>
                <a:ea typeface="微软雅黑" panose="020B0503020204020204" pitchFamily="34" charset="-122"/>
              </a:rPr>
              <a:t>选择您喜欢的色彩</a:t>
            </a:r>
          </a:p>
        </p:txBody>
      </p:sp>
      <p:sp>
        <p:nvSpPr>
          <p:cNvPr id="39" name="文本框 9"/>
          <p:cNvSpPr txBox="1"/>
          <p:nvPr/>
        </p:nvSpPr>
        <p:spPr>
          <a:xfrm>
            <a:off x="4641784" y="1817580"/>
            <a:ext cx="4438661" cy="1520169"/>
          </a:xfrm>
          <a:prstGeom prst="rect">
            <a:avLst/>
          </a:prstGeom>
          <a:noFill/>
        </p:spPr>
        <p:txBody>
          <a:bodyPr wrap="square" lIns="188980" tIns="49134" rIns="37796" bIns="48001" rtlCol="0" anchor="ctr" anchorCtr="0">
            <a:noAutofit/>
          </a:bodyPr>
          <a:lstStyle/>
          <a:p>
            <a:pPr>
              <a:lnSpc>
                <a:spcPct val="150000"/>
              </a:lnSpc>
              <a:spcBef>
                <a:spcPts val="630"/>
              </a:spcBef>
              <a:buClr>
                <a:schemeClr val="bg1">
                  <a:lumMod val="65000"/>
                </a:schemeClr>
              </a:buClr>
              <a:buSzPct val="80000"/>
            </a:pPr>
            <a:r>
              <a:rPr lang="zh-CN" altLang="en-US" sz="1556" dirty="0">
                <a:solidFill>
                  <a:srgbClr val="454545"/>
                </a:solidFill>
                <a:latin typeface="微软雅黑" panose="020B0503020204020204" pitchFamily="34" charset="-122"/>
                <a:ea typeface="微软雅黑" panose="020B0503020204020204" pitchFamily="34" charset="-122"/>
              </a:rPr>
              <a:t>标题框及正文框中的文字可直接改为您所需的文字</a:t>
            </a:r>
            <a:r>
              <a:rPr lang="en-US" altLang="zh-CN" sz="1556" dirty="0">
                <a:solidFill>
                  <a:srgbClr val="454545"/>
                </a:solidFill>
                <a:latin typeface="微软雅黑" panose="020B0503020204020204" pitchFamily="34" charset="-122"/>
                <a:ea typeface="微软雅黑" panose="020B0503020204020204" pitchFamily="34" charset="-122"/>
              </a:rPr>
              <a:t>,</a:t>
            </a:r>
            <a:r>
              <a:rPr lang="zh-CN" altLang="en-US" sz="1556" dirty="0">
                <a:solidFill>
                  <a:srgbClr val="454545"/>
                </a:solidFill>
                <a:latin typeface="微软雅黑" panose="020B0503020204020204" pitchFamily="34" charset="-122"/>
                <a:ea typeface="微软雅黑" panose="020B0503020204020204" pitchFamily="34" charset="-122"/>
              </a:rPr>
              <a:t>点中图片</a:t>
            </a:r>
            <a:r>
              <a:rPr lang="en-US" altLang="zh-CN" sz="1556" dirty="0">
                <a:solidFill>
                  <a:srgbClr val="454545"/>
                </a:solidFill>
                <a:latin typeface="微软雅黑" panose="020B0503020204020204" pitchFamily="34" charset="-122"/>
                <a:ea typeface="微软雅黑" panose="020B0503020204020204" pitchFamily="34" charset="-122"/>
              </a:rPr>
              <a:t>&gt;</a:t>
            </a:r>
            <a:r>
              <a:rPr lang="zh-CN" altLang="en-US" sz="1556" dirty="0">
                <a:solidFill>
                  <a:srgbClr val="454545"/>
                </a:solidFill>
                <a:latin typeface="微软雅黑" panose="020B0503020204020204" pitchFamily="34" charset="-122"/>
                <a:ea typeface="微软雅黑" panose="020B0503020204020204" pitchFamily="34" charset="-122"/>
              </a:rPr>
              <a:t>绘图工具</a:t>
            </a:r>
            <a:r>
              <a:rPr lang="en-US" altLang="zh-CN" sz="1556" dirty="0">
                <a:solidFill>
                  <a:srgbClr val="454545"/>
                </a:solidFill>
                <a:latin typeface="微软雅黑" panose="020B0503020204020204" pitchFamily="34" charset="-122"/>
                <a:ea typeface="微软雅黑" panose="020B0503020204020204" pitchFamily="34" charset="-122"/>
              </a:rPr>
              <a:t>&gt;</a:t>
            </a:r>
            <a:r>
              <a:rPr lang="zh-CN" altLang="en-US" sz="1556" dirty="0">
                <a:solidFill>
                  <a:srgbClr val="454545"/>
                </a:solidFill>
                <a:latin typeface="微软雅黑" panose="020B0503020204020204" pitchFamily="34" charset="-122"/>
                <a:ea typeface="微软雅黑" panose="020B0503020204020204" pitchFamily="34" charset="-122"/>
              </a:rPr>
              <a:t>格式</a:t>
            </a:r>
            <a:r>
              <a:rPr lang="en-US" altLang="zh-CN" sz="1556" dirty="0">
                <a:solidFill>
                  <a:srgbClr val="454545"/>
                </a:solidFill>
                <a:latin typeface="微软雅黑" panose="020B0503020204020204" pitchFamily="34" charset="-122"/>
                <a:ea typeface="微软雅黑" panose="020B0503020204020204" pitchFamily="34" charset="-122"/>
              </a:rPr>
              <a:t>&gt;</a:t>
            </a:r>
            <a:r>
              <a:rPr lang="zh-CN" altLang="en-US" sz="1556" dirty="0">
                <a:solidFill>
                  <a:srgbClr val="454545"/>
                </a:solidFill>
                <a:latin typeface="微软雅黑" panose="020B0503020204020204" pitchFamily="34" charset="-122"/>
                <a:ea typeface="微软雅黑" panose="020B0503020204020204" pitchFamily="34" charset="-122"/>
              </a:rPr>
              <a:t>填充</a:t>
            </a:r>
            <a:r>
              <a:rPr lang="en-US" altLang="zh-CN" sz="1556" dirty="0">
                <a:solidFill>
                  <a:srgbClr val="454545"/>
                </a:solidFill>
                <a:latin typeface="微软雅黑" panose="020B0503020204020204" pitchFamily="34" charset="-122"/>
                <a:ea typeface="微软雅黑" panose="020B0503020204020204" pitchFamily="34" charset="-122"/>
              </a:rPr>
              <a:t>&gt;</a:t>
            </a:r>
            <a:r>
              <a:rPr lang="zh-CN" altLang="en-US" sz="1556" dirty="0">
                <a:solidFill>
                  <a:srgbClr val="454545"/>
                </a:solidFill>
                <a:latin typeface="微软雅黑" panose="020B0503020204020204" pitchFamily="34" charset="-122"/>
                <a:ea typeface="微软雅黑" panose="020B0503020204020204" pitchFamily="34" charset="-122"/>
              </a:rPr>
              <a:t>图片</a:t>
            </a:r>
            <a:r>
              <a:rPr lang="en-US" altLang="zh-CN" sz="1556" dirty="0">
                <a:solidFill>
                  <a:srgbClr val="454545"/>
                </a:solidFill>
                <a:latin typeface="微软雅黑" panose="020B0503020204020204" pitchFamily="34" charset="-122"/>
                <a:ea typeface="微软雅黑" panose="020B0503020204020204" pitchFamily="34" charset="-122"/>
              </a:rPr>
              <a:t>&gt;</a:t>
            </a:r>
            <a:r>
              <a:rPr lang="zh-CN" altLang="en-US" sz="1556" dirty="0">
                <a:solidFill>
                  <a:srgbClr val="454545"/>
                </a:solidFill>
                <a:latin typeface="微软雅黑" panose="020B0503020204020204" pitchFamily="34" charset="-122"/>
                <a:ea typeface="微软雅黑" panose="020B0503020204020204" pitchFamily="34" charset="-122"/>
              </a:rPr>
              <a:t>选择您需要展示的图片</a:t>
            </a:r>
          </a:p>
        </p:txBody>
      </p:sp>
      <p:sp>
        <p:nvSpPr>
          <p:cNvPr id="4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394933444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500"/>
                                        <p:tgtEl>
                                          <p:spTgt spid="39"/>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39"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342856"/>
            <a:ext cx="10160000" cy="63753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梯形 2"/>
          <p:cNvSpPr/>
          <p:nvPr/>
        </p:nvSpPr>
        <p:spPr>
          <a:xfrm>
            <a:off x="2972000" y="1746215"/>
            <a:ext cx="1300000" cy="240027"/>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00000"/>
              </a:solidFill>
            </a:endParaRPr>
          </a:p>
        </p:txBody>
      </p:sp>
      <p:sp>
        <p:nvSpPr>
          <p:cNvPr id="4" name="矩形 3"/>
          <p:cNvSpPr/>
          <p:nvPr/>
        </p:nvSpPr>
        <p:spPr>
          <a:xfrm>
            <a:off x="2455333" y="1891956"/>
            <a:ext cx="7704667" cy="1396797"/>
          </a:xfrm>
          <a:prstGeom prst="rect">
            <a:avLst/>
          </a:prstGeom>
          <a:solidFill>
            <a:srgbClr val="8FC31F"/>
          </a:solidFill>
          <a:ln w="12700" cap="flat" cmpd="sng" algn="ctr">
            <a:noFill/>
            <a:prstDash val="solid"/>
            <a:miter lim="800000"/>
          </a:ln>
          <a:effectLst/>
        </p:spPr>
        <p:txBody>
          <a:bodyPr lIns="1240000" tIns="0" bIns="40000" anchor="ctr"/>
          <a:lstStyle/>
          <a:p>
            <a:pPr algn="just">
              <a:defRPr/>
            </a:pPr>
            <a:endParaRPr lang="zh-CN" altLang="en-US" sz="4000" b="1" dirty="0">
              <a:solidFill>
                <a:srgbClr val="006D46"/>
              </a:solidFill>
              <a:latin typeface="华文中宋" panose="02010600040101010101" pitchFamily="2" charset="-122"/>
              <a:ea typeface="华文中宋" panose="02010600040101010101" pitchFamily="2" charset="-122"/>
              <a:cs typeface="+mj-cs"/>
            </a:endParaRPr>
          </a:p>
        </p:txBody>
      </p:sp>
      <p:sp>
        <p:nvSpPr>
          <p:cNvPr id="5" name="任意多边形 8"/>
          <p:cNvSpPr>
            <a:spLocks/>
          </p:cNvSpPr>
          <p:nvPr/>
        </p:nvSpPr>
        <p:spPr bwMode="auto">
          <a:xfrm>
            <a:off x="3070740" y="1746216"/>
            <a:ext cx="1104194" cy="112359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bg1">
              <a:lumMod val="95000"/>
            </a:schemeClr>
          </a:solidFill>
          <a:ln w="12700" algn="ctr">
            <a:noFill/>
            <a:miter lim="800000"/>
            <a:headEnd/>
            <a:tailEnd/>
          </a:ln>
        </p:spPr>
        <p:txBody>
          <a:bodyPr tIns="0" bIns="400000" anchor="ctr"/>
          <a:lstStyle/>
          <a:p>
            <a:pPr algn="ctr">
              <a:spcBef>
                <a:spcPts val="2667"/>
              </a:spcBef>
              <a:buClr>
                <a:schemeClr val="accent1"/>
              </a:buClr>
              <a:buSzPct val="60000"/>
            </a:pPr>
            <a:r>
              <a:rPr lang="en-US" altLang="zh-CN" sz="3556" b="1" dirty="0">
                <a:solidFill>
                  <a:srgbClr val="8FC31F"/>
                </a:solidFill>
                <a:latin typeface="微软雅黑" pitchFamily="34" charset="-122"/>
                <a:ea typeface="微软雅黑" pitchFamily="34" charset="-122"/>
                <a:cs typeface="Arial Unicode MS" pitchFamily="34" charset="-122"/>
              </a:rPr>
              <a:t>01</a:t>
            </a:r>
            <a:endParaRPr lang="zh-CN" altLang="en-US" sz="3556" b="1" dirty="0">
              <a:solidFill>
                <a:srgbClr val="8FC31F"/>
              </a:solidFill>
              <a:latin typeface="微软雅黑" pitchFamily="34" charset="-122"/>
              <a:ea typeface="微软雅黑" pitchFamily="34" charset="-122"/>
              <a:cs typeface="Arial Unicode MS" pitchFamily="34" charset="-122"/>
            </a:endParaRPr>
          </a:p>
        </p:txBody>
      </p:sp>
      <p:sp>
        <p:nvSpPr>
          <p:cNvPr id="6" name="文本框 10"/>
          <p:cNvSpPr txBox="1">
            <a:spLocks noChangeArrowheads="1"/>
          </p:cNvSpPr>
          <p:nvPr/>
        </p:nvSpPr>
        <p:spPr bwMode="auto">
          <a:xfrm>
            <a:off x="3945186" y="3323744"/>
            <a:ext cx="5775330" cy="803682"/>
          </a:xfrm>
          <a:prstGeom prst="rect">
            <a:avLst/>
          </a:prstGeom>
          <a:noFill/>
          <a:ln w="9525">
            <a:noFill/>
            <a:miter lim="800000"/>
            <a:headEnd/>
            <a:tailEnd/>
          </a:ln>
        </p:spPr>
        <p:txBody>
          <a:bodyPr wrap="square">
            <a:spAutoFit/>
          </a:bodyPr>
          <a:lstStyle/>
          <a:p>
            <a:pPr eaLnBrk="1" hangingPunct="1">
              <a:lnSpc>
                <a:spcPct val="130000"/>
              </a:lnSpc>
            </a:pPr>
            <a:r>
              <a:rPr lang="zh-CN" altLang="en-US" sz="1778" dirty="0">
                <a:solidFill>
                  <a:schemeClr val="bg1"/>
                </a:solidFill>
                <a:latin typeface="微软雅黑" pitchFamily="34" charset="-122"/>
                <a:ea typeface="微软雅黑" pitchFamily="34" charset="-122"/>
              </a:rPr>
              <a:t>此处添加或多或少的文字对第一部分的整体内容进行简单的说明，也可以添加小标题。</a:t>
            </a:r>
          </a:p>
        </p:txBody>
      </p:sp>
      <p:sp>
        <p:nvSpPr>
          <p:cNvPr id="7" name="矩形 6"/>
          <p:cNvSpPr/>
          <p:nvPr/>
        </p:nvSpPr>
        <p:spPr>
          <a:xfrm>
            <a:off x="4359920" y="2228203"/>
            <a:ext cx="4288353" cy="707886"/>
          </a:xfrm>
          <a:prstGeom prst="rect">
            <a:avLst/>
          </a:prstGeom>
        </p:spPr>
        <p:txBody>
          <a:bodyPr wrap="none">
            <a:spAutoFit/>
          </a:bodyPr>
          <a:lstStyle/>
          <a:p>
            <a:r>
              <a:rPr lang="zh-CN" altLang="en-US" sz="4000" b="1" dirty="0">
                <a:solidFill>
                  <a:schemeClr val="bg1"/>
                </a:solidFill>
                <a:latin typeface="微软雅黑" pitchFamily="34" charset="-122"/>
                <a:ea typeface="微软雅黑" pitchFamily="34" charset="-122"/>
              </a:rPr>
              <a:t>单击添加文本标题</a:t>
            </a:r>
          </a:p>
        </p:txBody>
      </p:sp>
      <p:sp>
        <p:nvSpPr>
          <p:cNvPr id="3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37561413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4"/>
          <p:cNvSpPr/>
          <p:nvPr/>
        </p:nvSpPr>
        <p:spPr>
          <a:xfrm rot="5400000">
            <a:off x="593885" y="1582977"/>
            <a:ext cx="974107" cy="322798"/>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316992 w 1728192"/>
              <a:gd name="connsiteY3" fmla="*/ 419856 h 432048"/>
              <a:gd name="connsiteX4" fmla="*/ 0 w 1728192"/>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432048">
                <a:moveTo>
                  <a:pt x="0" y="0"/>
                </a:moveTo>
                <a:lnTo>
                  <a:pt x="1728192" y="0"/>
                </a:lnTo>
                <a:lnTo>
                  <a:pt x="1728192" y="432048"/>
                </a:lnTo>
                <a:lnTo>
                  <a:pt x="316992" y="419856"/>
                </a:lnTo>
                <a:lnTo>
                  <a:pt x="0" y="0"/>
                </a:lnTo>
                <a:close/>
              </a:path>
            </a:pathLst>
          </a:custGeom>
          <a:solidFill>
            <a:srgbClr val="003760"/>
          </a:solidFill>
          <a:ln w="25400" cap="flat" cmpd="sng" algn="ctr">
            <a:noFill/>
            <a:prstDash val="solid"/>
          </a:ln>
          <a:effectLst/>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35" name="任意多边形 34"/>
          <p:cNvSpPr/>
          <p:nvPr/>
        </p:nvSpPr>
        <p:spPr>
          <a:xfrm>
            <a:off x="1242336" y="1257325"/>
            <a:ext cx="6400000" cy="1136701"/>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rgbClr val="DEE9EA"/>
          </a:solidFill>
          <a:ln>
            <a:noFill/>
          </a:ln>
        </p:spPr>
        <p:style>
          <a:lnRef idx="2">
            <a:schemeClr val="accent1">
              <a:shade val="50000"/>
            </a:schemeClr>
          </a:lnRef>
          <a:fillRef idx="1">
            <a:schemeClr val="accent1"/>
          </a:fillRef>
          <a:effectRef idx="0">
            <a:schemeClr val="accent1"/>
          </a:effectRef>
          <a:fontRef idx="minor">
            <a:schemeClr val="lt1"/>
          </a:fontRef>
        </p:style>
        <p:txBody>
          <a:bodyPr lIns="881811" tIns="57318" rIns="110227" bIns="57318" anchor="ctr"/>
          <a:lstStyle/>
          <a:p>
            <a:pPr algn="just">
              <a:lnSpc>
                <a:spcPct val="130000"/>
              </a:lnSpc>
              <a:defRPr/>
            </a:pPr>
            <a:r>
              <a:rPr lang="zh-CN" altLang="en-US" sz="1778" dirty="0">
                <a:solidFill>
                  <a:schemeClr val="tx1">
                    <a:lumMod val="75000"/>
                    <a:lumOff val="25000"/>
                  </a:schemeClr>
                </a:solidFill>
                <a:latin typeface="微软雅黑" pitchFamily="34" charset="-122"/>
                <a:ea typeface="微软雅黑" pitchFamily="34" charset="-122"/>
              </a:rPr>
              <a:t>点击添加文本点击添加文本点击添加文本点击添加文本点击添加文本点击添加文本</a:t>
            </a:r>
          </a:p>
        </p:txBody>
      </p:sp>
      <p:sp>
        <p:nvSpPr>
          <p:cNvPr id="36" name="任意多边形 35"/>
          <p:cNvSpPr/>
          <p:nvPr/>
        </p:nvSpPr>
        <p:spPr>
          <a:xfrm>
            <a:off x="919538" y="1440427"/>
            <a:ext cx="1011173" cy="1136701"/>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b="1" dirty="0">
                <a:solidFill>
                  <a:schemeClr val="bg1"/>
                </a:solidFill>
                <a:latin typeface="微软雅黑" pitchFamily="34" charset="-122"/>
                <a:ea typeface="微软雅黑" pitchFamily="34" charset="-122"/>
              </a:rPr>
              <a:t>效率化</a:t>
            </a:r>
          </a:p>
        </p:txBody>
      </p:sp>
      <p:sp>
        <p:nvSpPr>
          <p:cNvPr id="37" name="矩形 4"/>
          <p:cNvSpPr/>
          <p:nvPr/>
        </p:nvSpPr>
        <p:spPr>
          <a:xfrm rot="5400000">
            <a:off x="1387266" y="3017964"/>
            <a:ext cx="974106" cy="322798"/>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316992 w 1728192"/>
              <a:gd name="connsiteY3" fmla="*/ 419856 h 432048"/>
              <a:gd name="connsiteX4" fmla="*/ 0 w 1728192"/>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432048">
                <a:moveTo>
                  <a:pt x="0" y="0"/>
                </a:moveTo>
                <a:lnTo>
                  <a:pt x="1728192" y="0"/>
                </a:lnTo>
                <a:lnTo>
                  <a:pt x="1728192" y="432048"/>
                </a:lnTo>
                <a:lnTo>
                  <a:pt x="316992" y="419856"/>
                </a:lnTo>
                <a:lnTo>
                  <a:pt x="0" y="0"/>
                </a:lnTo>
                <a:close/>
              </a:path>
            </a:pathLst>
          </a:custGeom>
          <a:solidFill>
            <a:srgbClr val="003760"/>
          </a:solidFill>
          <a:ln w="25400" cap="flat" cmpd="sng" algn="ctr">
            <a:noFill/>
            <a:prstDash val="solid"/>
          </a:ln>
          <a:effectLst/>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38" name="任意多边形 37"/>
          <p:cNvSpPr/>
          <p:nvPr/>
        </p:nvSpPr>
        <p:spPr>
          <a:xfrm>
            <a:off x="2035719" y="2692308"/>
            <a:ext cx="6400000" cy="1136701"/>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rgbClr val="DEE9EA"/>
          </a:solidFill>
          <a:ln>
            <a:noFill/>
          </a:ln>
        </p:spPr>
        <p:style>
          <a:lnRef idx="2">
            <a:schemeClr val="accent1">
              <a:shade val="50000"/>
            </a:schemeClr>
          </a:lnRef>
          <a:fillRef idx="1">
            <a:schemeClr val="accent1"/>
          </a:fillRef>
          <a:effectRef idx="0">
            <a:schemeClr val="accent1"/>
          </a:effectRef>
          <a:fontRef idx="minor">
            <a:schemeClr val="lt1"/>
          </a:fontRef>
        </p:style>
        <p:txBody>
          <a:bodyPr lIns="881811" tIns="57318" rIns="110227" bIns="57318" anchor="ctr"/>
          <a:lstStyle/>
          <a:p>
            <a:pPr algn="just">
              <a:lnSpc>
                <a:spcPct val="130000"/>
              </a:lnSpc>
              <a:defRPr/>
            </a:pPr>
            <a:r>
              <a:rPr lang="zh-CN" altLang="en-US" sz="1778" dirty="0">
                <a:solidFill>
                  <a:schemeClr val="tx1">
                    <a:lumMod val="75000"/>
                    <a:lumOff val="25000"/>
                  </a:schemeClr>
                </a:solidFill>
                <a:latin typeface="微软雅黑" pitchFamily="34" charset="-122"/>
                <a:ea typeface="微软雅黑" pitchFamily="34" charset="-122"/>
              </a:rPr>
              <a:t>点击添加文本点击添加文本点击添加文本点击添加文本点击添加文本点击添加文本</a:t>
            </a:r>
          </a:p>
        </p:txBody>
      </p:sp>
      <p:sp>
        <p:nvSpPr>
          <p:cNvPr id="39" name="任意多边形 38"/>
          <p:cNvSpPr/>
          <p:nvPr/>
        </p:nvSpPr>
        <p:spPr>
          <a:xfrm>
            <a:off x="1712920" y="2875411"/>
            <a:ext cx="1011173" cy="1136701"/>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b="1" dirty="0">
                <a:solidFill>
                  <a:schemeClr val="bg1"/>
                </a:solidFill>
                <a:latin typeface="微软雅黑" pitchFamily="34" charset="-122"/>
                <a:ea typeface="微软雅黑" pitchFamily="34" charset="-122"/>
              </a:rPr>
              <a:t>持久性</a:t>
            </a:r>
          </a:p>
        </p:txBody>
      </p:sp>
      <p:sp>
        <p:nvSpPr>
          <p:cNvPr id="40" name="矩形 4"/>
          <p:cNvSpPr/>
          <p:nvPr/>
        </p:nvSpPr>
        <p:spPr>
          <a:xfrm rot="5400000">
            <a:off x="2163149" y="4503644"/>
            <a:ext cx="974107" cy="322798"/>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 fmla="*/ 0 w 1728192"/>
              <a:gd name="connsiteY0" fmla="*/ 0 h 432048"/>
              <a:gd name="connsiteX1" fmla="*/ 1728192 w 1728192"/>
              <a:gd name="connsiteY1" fmla="*/ 0 h 432048"/>
              <a:gd name="connsiteX2" fmla="*/ 1728192 w 1728192"/>
              <a:gd name="connsiteY2" fmla="*/ 432048 h 432048"/>
              <a:gd name="connsiteX3" fmla="*/ 316992 w 1728192"/>
              <a:gd name="connsiteY3" fmla="*/ 419856 h 432048"/>
              <a:gd name="connsiteX4" fmla="*/ 0 w 1728192"/>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432048">
                <a:moveTo>
                  <a:pt x="0" y="0"/>
                </a:moveTo>
                <a:lnTo>
                  <a:pt x="1728192" y="0"/>
                </a:lnTo>
                <a:lnTo>
                  <a:pt x="1728192" y="432048"/>
                </a:lnTo>
                <a:lnTo>
                  <a:pt x="316992" y="419856"/>
                </a:lnTo>
                <a:lnTo>
                  <a:pt x="0" y="0"/>
                </a:lnTo>
                <a:close/>
              </a:path>
            </a:pathLst>
          </a:custGeom>
          <a:solidFill>
            <a:srgbClr val="003760"/>
          </a:solidFill>
          <a:ln w="25400" cap="flat" cmpd="sng" algn="ctr">
            <a:noFill/>
            <a:prstDash val="solid"/>
          </a:ln>
          <a:effectLst/>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41" name="任意多边形 40"/>
          <p:cNvSpPr/>
          <p:nvPr/>
        </p:nvSpPr>
        <p:spPr>
          <a:xfrm>
            <a:off x="2811597" y="4177990"/>
            <a:ext cx="6400000" cy="1136701"/>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rgbClr val="DEE9EA"/>
          </a:solidFill>
          <a:ln>
            <a:noFill/>
          </a:ln>
        </p:spPr>
        <p:style>
          <a:lnRef idx="2">
            <a:schemeClr val="accent1">
              <a:shade val="50000"/>
            </a:schemeClr>
          </a:lnRef>
          <a:fillRef idx="1">
            <a:schemeClr val="accent1"/>
          </a:fillRef>
          <a:effectRef idx="0">
            <a:schemeClr val="accent1"/>
          </a:effectRef>
          <a:fontRef idx="minor">
            <a:schemeClr val="lt1"/>
          </a:fontRef>
        </p:style>
        <p:txBody>
          <a:bodyPr lIns="881811" tIns="57318" rIns="110227" bIns="57318" anchor="ctr"/>
          <a:lstStyle/>
          <a:p>
            <a:pPr algn="just">
              <a:lnSpc>
                <a:spcPct val="130000"/>
              </a:lnSpc>
              <a:defRPr/>
            </a:pPr>
            <a:r>
              <a:rPr lang="zh-CN" altLang="en-US" sz="1778" dirty="0">
                <a:solidFill>
                  <a:schemeClr val="tx1">
                    <a:lumMod val="75000"/>
                    <a:lumOff val="25000"/>
                  </a:schemeClr>
                </a:solidFill>
                <a:latin typeface="微软雅黑" pitchFamily="34" charset="-122"/>
                <a:ea typeface="微软雅黑" pitchFamily="34" charset="-122"/>
              </a:rPr>
              <a:t>点击添加文本点击添加文本点击添加文本点击添加文本点击添加文本点击添加文本</a:t>
            </a:r>
          </a:p>
        </p:txBody>
      </p:sp>
      <p:sp>
        <p:nvSpPr>
          <p:cNvPr id="42" name="任意多边形 41"/>
          <p:cNvSpPr/>
          <p:nvPr/>
        </p:nvSpPr>
        <p:spPr>
          <a:xfrm>
            <a:off x="2488803" y="4361093"/>
            <a:ext cx="1009230" cy="1136701"/>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b="1" dirty="0">
                <a:solidFill>
                  <a:schemeClr val="bg1"/>
                </a:solidFill>
                <a:latin typeface="微软雅黑" pitchFamily="34" charset="-122"/>
                <a:ea typeface="微软雅黑" pitchFamily="34" charset="-122"/>
              </a:rPr>
              <a:t>美观</a:t>
            </a:r>
          </a:p>
        </p:txBody>
      </p:sp>
      <p:sp>
        <p:nvSpPr>
          <p:cNvPr id="43"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right)">
                                      <p:cBhvr>
                                        <p:cTn id="26" dur="500"/>
                                        <p:tgtEl>
                                          <p:spTgt spid="3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right)">
                                      <p:cBhvr>
                                        <p:cTn id="38" dur="500"/>
                                        <p:tgtEl>
                                          <p:spTgt spid="4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
          <p:cNvSpPr>
            <a:spLocks noChangeArrowheads="1"/>
          </p:cNvSpPr>
          <p:nvPr/>
        </p:nvSpPr>
        <p:spPr bwMode="auto">
          <a:xfrm>
            <a:off x="519494" y="1932358"/>
            <a:ext cx="1987612" cy="14893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buFont typeface="Arial" charset="0"/>
              <a:buNone/>
            </a:pPr>
            <a:endParaRPr lang="zh-CN" altLang="en-US" sz="2000">
              <a:solidFill>
                <a:srgbClr val="FFFFFF"/>
              </a:solidFill>
            </a:endParaRPr>
          </a:p>
        </p:txBody>
      </p:sp>
      <p:sp>
        <p:nvSpPr>
          <p:cNvPr id="35" name="矩形 4"/>
          <p:cNvSpPr>
            <a:spLocks noChangeArrowheads="1"/>
          </p:cNvSpPr>
          <p:nvPr/>
        </p:nvSpPr>
        <p:spPr bwMode="auto">
          <a:xfrm>
            <a:off x="2587114" y="1932358"/>
            <a:ext cx="2201570" cy="14893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buFont typeface="Arial" charset="0"/>
              <a:buNone/>
            </a:pPr>
            <a:endParaRPr lang="zh-CN" altLang="en-US" sz="2000">
              <a:solidFill>
                <a:srgbClr val="FFFFFF"/>
              </a:solidFill>
            </a:endParaRPr>
          </a:p>
        </p:txBody>
      </p:sp>
      <p:sp>
        <p:nvSpPr>
          <p:cNvPr id="36" name="矩形 5"/>
          <p:cNvSpPr>
            <a:spLocks noChangeArrowheads="1"/>
          </p:cNvSpPr>
          <p:nvPr/>
        </p:nvSpPr>
        <p:spPr bwMode="auto">
          <a:xfrm>
            <a:off x="4885375" y="1932358"/>
            <a:ext cx="2222397" cy="148935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buFont typeface="Arial" charset="0"/>
              <a:buNone/>
            </a:pPr>
            <a:endParaRPr lang="zh-CN" altLang="en-US" sz="2000">
              <a:solidFill>
                <a:srgbClr val="FFFFFF"/>
              </a:solidFill>
            </a:endParaRPr>
          </a:p>
        </p:txBody>
      </p:sp>
      <p:cxnSp>
        <p:nvCxnSpPr>
          <p:cNvPr id="37" name="直接连接符 7"/>
          <p:cNvCxnSpPr>
            <a:cxnSpLocks noChangeShapeType="1"/>
          </p:cNvCxnSpPr>
          <p:nvPr/>
        </p:nvCxnSpPr>
        <p:spPr bwMode="auto">
          <a:xfrm>
            <a:off x="519493" y="1817384"/>
            <a:ext cx="8907620" cy="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cxnSp>
      <p:cxnSp>
        <p:nvCxnSpPr>
          <p:cNvPr id="38" name="直接连接符 8"/>
          <p:cNvCxnSpPr>
            <a:cxnSpLocks noChangeShapeType="1"/>
          </p:cNvCxnSpPr>
          <p:nvPr/>
        </p:nvCxnSpPr>
        <p:spPr bwMode="auto">
          <a:xfrm>
            <a:off x="519494" y="3576416"/>
            <a:ext cx="8890739" cy="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cxnSp>
      <p:sp>
        <p:nvSpPr>
          <p:cNvPr id="39" name="文本框 10"/>
          <p:cNvSpPr txBox="1">
            <a:spLocks noChangeArrowheads="1"/>
          </p:cNvSpPr>
          <p:nvPr/>
        </p:nvSpPr>
        <p:spPr bwMode="auto">
          <a:xfrm>
            <a:off x="730233" y="3731122"/>
            <a:ext cx="8830266" cy="192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000" tIns="52000" rIns="40000"/>
          <a:lstStyle>
            <a:lvl1pPr marL="266700" indent="-266700">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Bef>
                <a:spcPct val="20000"/>
              </a:spcBef>
              <a:spcAft>
                <a:spcPct val="0"/>
              </a:spcAft>
              <a:buFont typeface="Arial" charset="0"/>
              <a:buChar char="»"/>
              <a:defRPr sz="2000">
                <a:solidFill>
                  <a:schemeClr val="tx1"/>
                </a:solidFill>
                <a:latin typeface="Arial Narrow" pitchFamily="34" charset="0"/>
                <a:ea typeface="微软雅黑" pitchFamily="34" charset="-122"/>
              </a:defRPr>
            </a:lvl9pPr>
          </a:lstStyle>
          <a:p>
            <a:pPr algn="just">
              <a:lnSpc>
                <a:spcPct val="130000"/>
              </a:lnSpc>
              <a:spcBef>
                <a:spcPts val="667"/>
              </a:spcBef>
              <a:spcAft>
                <a:spcPts val="222"/>
              </a:spcAft>
              <a:buClr>
                <a:srgbClr val="00B050"/>
              </a:buClr>
              <a:buSzPct val="80000"/>
              <a:buFont typeface="Wingdings" pitchFamily="2" charset="2"/>
              <a:buChar char="p"/>
            </a:pPr>
            <a:r>
              <a:rPr lang="zh-CN" altLang="en-US" sz="1556" dirty="0">
                <a:solidFill>
                  <a:schemeClr val="tx1">
                    <a:lumMod val="75000"/>
                    <a:lumOff val="25000"/>
                  </a:schemeClr>
                </a:solidFill>
                <a:latin typeface="微软雅黑" pitchFamily="34" charset="-122"/>
              </a:rPr>
              <a:t>标题框及正文框中的文字可直接改为您所需的文字</a:t>
            </a:r>
          </a:p>
          <a:p>
            <a:pPr algn="just">
              <a:lnSpc>
                <a:spcPct val="130000"/>
              </a:lnSpc>
              <a:spcBef>
                <a:spcPts val="667"/>
              </a:spcBef>
              <a:spcAft>
                <a:spcPts val="222"/>
              </a:spcAft>
              <a:buClr>
                <a:srgbClr val="00B050"/>
              </a:buClr>
              <a:buSzPct val="80000"/>
              <a:buFont typeface="Wingdings" pitchFamily="2" charset="2"/>
              <a:buChar char="p"/>
            </a:pPr>
            <a:r>
              <a:rPr lang="zh-CN" altLang="en-US" sz="1556" dirty="0">
                <a:solidFill>
                  <a:schemeClr val="tx1">
                    <a:lumMod val="75000"/>
                    <a:lumOff val="25000"/>
                  </a:schemeClr>
                </a:solidFill>
                <a:latin typeface="微软雅黑" pitchFamily="34" charset="-122"/>
              </a:rPr>
              <a:t>点中图片</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绘图工具</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格式</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填充</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图片</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选择您需要展示的图片即可修改你喜欢的图片</a:t>
            </a:r>
          </a:p>
          <a:p>
            <a:pPr algn="just">
              <a:lnSpc>
                <a:spcPct val="130000"/>
              </a:lnSpc>
              <a:spcBef>
                <a:spcPts val="667"/>
              </a:spcBef>
              <a:spcAft>
                <a:spcPts val="222"/>
              </a:spcAft>
              <a:buClr>
                <a:srgbClr val="00B050"/>
              </a:buClr>
              <a:buSzPct val="80000"/>
              <a:buFont typeface="Wingdings" pitchFamily="2" charset="2"/>
              <a:buChar char="p"/>
            </a:pPr>
            <a:r>
              <a:rPr lang="zh-CN" altLang="en-US" sz="1556" dirty="0">
                <a:solidFill>
                  <a:schemeClr val="tx1">
                    <a:lumMod val="75000"/>
                    <a:lumOff val="25000"/>
                  </a:schemeClr>
                </a:solidFill>
                <a:latin typeface="微软雅黑" pitchFamily="34" charset="-122"/>
              </a:rPr>
              <a:t>直接复制粘贴图片来增加图片数，复制后更改方法见“更改图片”</a:t>
            </a:r>
          </a:p>
          <a:p>
            <a:pPr algn="just">
              <a:lnSpc>
                <a:spcPct val="130000"/>
              </a:lnSpc>
              <a:spcBef>
                <a:spcPts val="667"/>
              </a:spcBef>
              <a:spcAft>
                <a:spcPts val="222"/>
              </a:spcAft>
              <a:buClr>
                <a:srgbClr val="00B050"/>
              </a:buClr>
              <a:buSzPct val="80000"/>
              <a:buFont typeface="Wingdings" pitchFamily="2" charset="2"/>
              <a:buChar char="p"/>
            </a:pPr>
            <a:r>
              <a:rPr lang="zh-CN" altLang="en-US" sz="1556" dirty="0">
                <a:solidFill>
                  <a:schemeClr val="tx1">
                    <a:lumMod val="75000"/>
                    <a:lumOff val="25000"/>
                  </a:schemeClr>
                </a:solidFill>
                <a:latin typeface="微软雅黑" pitchFamily="34" charset="-122"/>
              </a:rPr>
              <a:t>点中图片</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图片工具</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格式</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色彩（重新着色）</a:t>
            </a:r>
            <a:r>
              <a:rPr lang="en-US" altLang="zh-CN" sz="1556" dirty="0">
                <a:solidFill>
                  <a:schemeClr val="tx1">
                    <a:lumMod val="75000"/>
                    <a:lumOff val="25000"/>
                  </a:schemeClr>
                </a:solidFill>
                <a:latin typeface="微软雅黑" pitchFamily="34" charset="-122"/>
              </a:rPr>
              <a:t>&gt;</a:t>
            </a:r>
            <a:r>
              <a:rPr lang="zh-CN" altLang="en-US" sz="1556" dirty="0">
                <a:solidFill>
                  <a:schemeClr val="tx1">
                    <a:lumMod val="75000"/>
                    <a:lumOff val="25000"/>
                  </a:schemeClr>
                </a:solidFill>
                <a:latin typeface="微软雅黑" pitchFamily="34" charset="-122"/>
              </a:rPr>
              <a:t>选择您喜欢的色彩可以使你的图片颜色更加多彩</a:t>
            </a:r>
          </a:p>
        </p:txBody>
      </p:sp>
      <p:sp>
        <p:nvSpPr>
          <p:cNvPr id="40" name="矩形 5"/>
          <p:cNvSpPr>
            <a:spLocks noChangeArrowheads="1"/>
          </p:cNvSpPr>
          <p:nvPr/>
        </p:nvSpPr>
        <p:spPr bwMode="auto">
          <a:xfrm>
            <a:off x="7207372" y="1932358"/>
            <a:ext cx="2222397" cy="148935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xtLst/>
        </p:spPr>
        <p:txBody>
          <a:bodyPr anchor="ctr"/>
          <a:lstStyle/>
          <a:p>
            <a:pPr algn="ctr" eaLnBrk="1" hangingPunct="1">
              <a:buFont typeface="Arial" charset="0"/>
              <a:buNone/>
            </a:pPr>
            <a:endParaRPr lang="zh-CN" altLang="en-US" sz="2000">
              <a:solidFill>
                <a:srgbClr val="FFFFFF"/>
              </a:solidFill>
            </a:endParaRPr>
          </a:p>
        </p:txBody>
      </p:sp>
      <p:sp>
        <p:nvSpPr>
          <p:cNvPr id="41" name="TextBox 40"/>
          <p:cNvSpPr txBox="1"/>
          <p:nvPr/>
        </p:nvSpPr>
        <p:spPr>
          <a:xfrm>
            <a:off x="2463348" y="914850"/>
            <a:ext cx="5136229" cy="662508"/>
          </a:xfrm>
          <a:prstGeom prst="rect">
            <a:avLst/>
          </a:prstGeom>
          <a:noFill/>
        </p:spPr>
        <p:txBody>
          <a:bodyPr vert="horz" wrap="none" rtlCol="0">
            <a:noAutofit/>
          </a:bodyPr>
          <a:lstStyle/>
          <a:p>
            <a:pPr algn="ctr"/>
            <a:r>
              <a:rPr lang="zh-CN" altLang="en-US" sz="4000" spc="333" dirty="0">
                <a:solidFill>
                  <a:schemeClr val="tx1">
                    <a:lumMod val="65000"/>
                    <a:lumOff val="35000"/>
                  </a:schemeClr>
                </a:solidFill>
                <a:latin typeface="微软雅黑" panose="020B0503020204020204" pitchFamily="34" charset="-122"/>
                <a:ea typeface="微软雅黑" panose="020B0503020204020204" pitchFamily="34" charset="-122"/>
              </a:rPr>
              <a:t>模板使用技巧说明</a:t>
            </a:r>
          </a:p>
        </p:txBody>
      </p:sp>
      <p:sp>
        <p:nvSpPr>
          <p:cNvPr id="42"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outVertical)">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2"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right)">
                                      <p:cBhvr>
                                        <p:cTn id="21" dur="500"/>
                                        <p:tgtEl>
                                          <p:spTgt spid="3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9" grpId="0"/>
      <p:bldP spid="40" grpId="0" animBg="1"/>
      <p:bldP spid="41"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等腰三角形 33"/>
          <p:cNvSpPr/>
          <p:nvPr/>
        </p:nvSpPr>
        <p:spPr>
          <a:xfrm>
            <a:off x="526230" y="2768594"/>
            <a:ext cx="2313521" cy="1369048"/>
          </a:xfrm>
          <a:prstGeom prst="triangl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等腰三角形 34"/>
          <p:cNvSpPr/>
          <p:nvPr/>
        </p:nvSpPr>
        <p:spPr>
          <a:xfrm>
            <a:off x="2226418" y="2119629"/>
            <a:ext cx="2313521" cy="2018013"/>
          </a:xfrm>
          <a:prstGeom prst="triangle">
            <a:avLst/>
          </a:prstGeom>
          <a:solidFill>
            <a:srgbClr val="769F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等腰三角形 35"/>
          <p:cNvSpPr/>
          <p:nvPr/>
        </p:nvSpPr>
        <p:spPr>
          <a:xfrm>
            <a:off x="3926607" y="2297438"/>
            <a:ext cx="2313521" cy="1840204"/>
          </a:xfrm>
          <a:prstGeom prst="triangle">
            <a:avLst/>
          </a:prstGeom>
          <a:solidFill>
            <a:srgbClr val="00589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等腰三角形 36"/>
          <p:cNvSpPr/>
          <p:nvPr/>
        </p:nvSpPr>
        <p:spPr>
          <a:xfrm>
            <a:off x="5626796" y="1399549"/>
            <a:ext cx="2313521" cy="2738094"/>
          </a:xfrm>
          <a:prstGeom prst="triangle">
            <a:avLst/>
          </a:prstGeom>
          <a:solidFill>
            <a:srgbClr val="769F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等腰三角形 37"/>
          <p:cNvSpPr/>
          <p:nvPr/>
        </p:nvSpPr>
        <p:spPr>
          <a:xfrm>
            <a:off x="7326984" y="3128636"/>
            <a:ext cx="2473540" cy="1009006"/>
          </a:xfrm>
          <a:prstGeom prst="triangle">
            <a:avLst/>
          </a:prstGeom>
          <a:solidFill>
            <a:srgbClr val="00589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文本框 7"/>
          <p:cNvSpPr txBox="1">
            <a:spLocks noChangeArrowheads="1"/>
          </p:cNvSpPr>
          <p:nvPr/>
        </p:nvSpPr>
        <p:spPr bwMode="auto">
          <a:xfrm>
            <a:off x="1329218" y="2241589"/>
            <a:ext cx="707542" cy="4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en-US" altLang="zh-CN" sz="1556" b="1" dirty="0">
                <a:solidFill>
                  <a:srgbClr val="00589A"/>
                </a:solidFill>
                <a:latin typeface="微软雅黑" pitchFamily="34" charset="-122"/>
              </a:rPr>
              <a:t>58%</a:t>
            </a:r>
          </a:p>
        </p:txBody>
      </p:sp>
      <p:sp>
        <p:nvSpPr>
          <p:cNvPr id="40" name="文本框 7"/>
          <p:cNvSpPr txBox="1">
            <a:spLocks noChangeArrowheads="1"/>
          </p:cNvSpPr>
          <p:nvPr/>
        </p:nvSpPr>
        <p:spPr bwMode="auto">
          <a:xfrm>
            <a:off x="3049409" y="1716205"/>
            <a:ext cx="707542" cy="4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en-US" altLang="zh-CN" sz="1556" b="1" dirty="0">
                <a:solidFill>
                  <a:srgbClr val="4A6410"/>
                </a:solidFill>
                <a:latin typeface="微软雅黑" pitchFamily="34" charset="-122"/>
              </a:rPr>
              <a:t>75%</a:t>
            </a:r>
          </a:p>
        </p:txBody>
      </p:sp>
      <p:sp>
        <p:nvSpPr>
          <p:cNvPr id="41" name="文本框 7"/>
          <p:cNvSpPr txBox="1">
            <a:spLocks noChangeArrowheads="1"/>
          </p:cNvSpPr>
          <p:nvPr/>
        </p:nvSpPr>
        <p:spPr bwMode="auto">
          <a:xfrm>
            <a:off x="4769600" y="1874175"/>
            <a:ext cx="707542" cy="4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en-US" altLang="zh-CN" sz="1556" b="1" dirty="0">
                <a:solidFill>
                  <a:srgbClr val="00589A"/>
                </a:solidFill>
                <a:latin typeface="微软雅黑" pitchFamily="34" charset="-122"/>
              </a:rPr>
              <a:t>65%</a:t>
            </a:r>
          </a:p>
        </p:txBody>
      </p:sp>
      <p:sp>
        <p:nvSpPr>
          <p:cNvPr id="42" name="文本框 7"/>
          <p:cNvSpPr txBox="1">
            <a:spLocks noChangeArrowheads="1"/>
          </p:cNvSpPr>
          <p:nvPr/>
        </p:nvSpPr>
        <p:spPr bwMode="auto">
          <a:xfrm>
            <a:off x="6489791" y="989112"/>
            <a:ext cx="707542" cy="4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en-US" altLang="zh-CN" sz="1556" b="1" dirty="0">
                <a:solidFill>
                  <a:srgbClr val="4A6410"/>
                </a:solidFill>
                <a:latin typeface="微软雅黑" pitchFamily="34" charset="-122"/>
              </a:rPr>
              <a:t>90%</a:t>
            </a:r>
          </a:p>
        </p:txBody>
      </p:sp>
      <p:sp>
        <p:nvSpPr>
          <p:cNvPr id="43" name="文本框 7"/>
          <p:cNvSpPr txBox="1">
            <a:spLocks noChangeArrowheads="1"/>
          </p:cNvSpPr>
          <p:nvPr/>
        </p:nvSpPr>
        <p:spPr bwMode="auto">
          <a:xfrm>
            <a:off x="8209983" y="2566882"/>
            <a:ext cx="707542" cy="4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en-US" altLang="zh-CN" sz="1556" b="1" dirty="0">
                <a:solidFill>
                  <a:srgbClr val="00589A"/>
                </a:solidFill>
                <a:latin typeface="微软雅黑" pitchFamily="34" charset="-122"/>
              </a:rPr>
              <a:t>35%</a:t>
            </a:r>
          </a:p>
        </p:txBody>
      </p:sp>
      <p:sp>
        <p:nvSpPr>
          <p:cNvPr id="44" name="文本框 7"/>
          <p:cNvSpPr txBox="1">
            <a:spLocks noChangeArrowheads="1"/>
          </p:cNvSpPr>
          <p:nvPr/>
        </p:nvSpPr>
        <p:spPr bwMode="auto">
          <a:xfrm>
            <a:off x="519494" y="4457678"/>
            <a:ext cx="18748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75000"/>
                    <a:lumOff val="25000"/>
                  </a:schemeClr>
                </a:solidFill>
                <a:latin typeface="微软雅黑" pitchFamily="34" charset="-122"/>
              </a:rPr>
              <a:t>添加文本</a:t>
            </a:r>
            <a:endParaRPr lang="en-US" altLang="zh-CN" sz="1556" b="1" dirty="0">
              <a:solidFill>
                <a:schemeClr val="tx1">
                  <a:lumMod val="75000"/>
                  <a:lumOff val="25000"/>
                </a:schemeClr>
              </a:solidFill>
              <a:latin typeface="微软雅黑" pitchFamily="34" charset="-122"/>
            </a:endParaRPr>
          </a:p>
          <a:p>
            <a:pPr algn="ctr">
              <a:lnSpc>
                <a:spcPct val="150000"/>
              </a:lnSpc>
              <a:spcBef>
                <a:spcPts val="333"/>
              </a:spcBef>
            </a:pPr>
            <a:r>
              <a:rPr lang="zh-CN" altLang="en-US" sz="1333" dirty="0">
                <a:solidFill>
                  <a:schemeClr val="tx1">
                    <a:lumMod val="75000"/>
                    <a:lumOff val="25000"/>
                  </a:schemeClr>
                </a:solidFill>
                <a:latin typeface="微软雅黑" pitchFamily="34" charset="-122"/>
              </a:rPr>
              <a:t>添加说明文字添加说明文字添加说明文字</a:t>
            </a:r>
          </a:p>
        </p:txBody>
      </p:sp>
      <p:sp>
        <p:nvSpPr>
          <p:cNvPr id="45" name="文本框 7"/>
          <p:cNvSpPr txBox="1">
            <a:spLocks noChangeArrowheads="1"/>
          </p:cNvSpPr>
          <p:nvPr/>
        </p:nvSpPr>
        <p:spPr bwMode="auto">
          <a:xfrm>
            <a:off x="2331028" y="4457678"/>
            <a:ext cx="18748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75000"/>
                    <a:lumOff val="25000"/>
                  </a:schemeClr>
                </a:solidFill>
                <a:latin typeface="微软雅黑" pitchFamily="34" charset="-122"/>
              </a:rPr>
              <a:t>添加文本</a:t>
            </a:r>
            <a:endParaRPr lang="en-US" altLang="zh-CN" sz="1556" b="1" dirty="0">
              <a:solidFill>
                <a:schemeClr val="tx1">
                  <a:lumMod val="75000"/>
                  <a:lumOff val="25000"/>
                </a:schemeClr>
              </a:solidFill>
              <a:latin typeface="微软雅黑" pitchFamily="34" charset="-122"/>
            </a:endParaRPr>
          </a:p>
          <a:p>
            <a:pPr algn="ctr">
              <a:lnSpc>
                <a:spcPct val="150000"/>
              </a:lnSpc>
              <a:spcBef>
                <a:spcPts val="333"/>
              </a:spcBef>
            </a:pPr>
            <a:r>
              <a:rPr lang="zh-CN" altLang="en-US" sz="1333" dirty="0">
                <a:solidFill>
                  <a:schemeClr val="tx1">
                    <a:lumMod val="75000"/>
                    <a:lumOff val="25000"/>
                  </a:schemeClr>
                </a:solidFill>
                <a:latin typeface="微软雅黑" pitchFamily="34" charset="-122"/>
              </a:rPr>
              <a:t>添加说明文字添加说明文字添加说明文字</a:t>
            </a:r>
          </a:p>
        </p:txBody>
      </p:sp>
      <p:sp>
        <p:nvSpPr>
          <p:cNvPr id="46" name="文本框 7"/>
          <p:cNvSpPr txBox="1">
            <a:spLocks noChangeArrowheads="1"/>
          </p:cNvSpPr>
          <p:nvPr/>
        </p:nvSpPr>
        <p:spPr bwMode="auto">
          <a:xfrm>
            <a:off x="4142563" y="4457678"/>
            <a:ext cx="18748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75000"/>
                    <a:lumOff val="25000"/>
                  </a:schemeClr>
                </a:solidFill>
                <a:latin typeface="微软雅黑" pitchFamily="34" charset="-122"/>
              </a:rPr>
              <a:t>添加文本</a:t>
            </a:r>
            <a:endParaRPr lang="en-US" altLang="zh-CN" sz="1556" b="1" dirty="0">
              <a:solidFill>
                <a:schemeClr val="tx1">
                  <a:lumMod val="75000"/>
                  <a:lumOff val="25000"/>
                </a:schemeClr>
              </a:solidFill>
              <a:latin typeface="微软雅黑" pitchFamily="34" charset="-122"/>
            </a:endParaRPr>
          </a:p>
          <a:p>
            <a:pPr algn="ctr">
              <a:lnSpc>
                <a:spcPct val="150000"/>
              </a:lnSpc>
              <a:spcBef>
                <a:spcPts val="333"/>
              </a:spcBef>
            </a:pPr>
            <a:r>
              <a:rPr lang="zh-CN" altLang="en-US" sz="1333" dirty="0">
                <a:solidFill>
                  <a:schemeClr val="tx1">
                    <a:lumMod val="75000"/>
                    <a:lumOff val="25000"/>
                  </a:schemeClr>
                </a:solidFill>
                <a:latin typeface="微软雅黑" pitchFamily="34" charset="-122"/>
              </a:rPr>
              <a:t>添加说明文字添加说明文字添加说明文字</a:t>
            </a:r>
          </a:p>
        </p:txBody>
      </p:sp>
      <p:sp>
        <p:nvSpPr>
          <p:cNvPr id="47" name="文本框 7"/>
          <p:cNvSpPr txBox="1">
            <a:spLocks noChangeArrowheads="1"/>
          </p:cNvSpPr>
          <p:nvPr/>
        </p:nvSpPr>
        <p:spPr bwMode="auto">
          <a:xfrm>
            <a:off x="5954097" y="4457678"/>
            <a:ext cx="18748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75000"/>
                    <a:lumOff val="25000"/>
                  </a:schemeClr>
                </a:solidFill>
                <a:latin typeface="微软雅黑" pitchFamily="34" charset="-122"/>
              </a:rPr>
              <a:t>添加文本</a:t>
            </a:r>
            <a:endParaRPr lang="en-US" altLang="zh-CN" sz="1556" b="1" dirty="0">
              <a:solidFill>
                <a:schemeClr val="tx1">
                  <a:lumMod val="75000"/>
                  <a:lumOff val="25000"/>
                </a:schemeClr>
              </a:solidFill>
              <a:latin typeface="微软雅黑" pitchFamily="34" charset="-122"/>
            </a:endParaRPr>
          </a:p>
          <a:p>
            <a:pPr algn="ctr">
              <a:lnSpc>
                <a:spcPct val="150000"/>
              </a:lnSpc>
              <a:spcBef>
                <a:spcPts val="333"/>
              </a:spcBef>
            </a:pPr>
            <a:r>
              <a:rPr lang="zh-CN" altLang="en-US" sz="1333" dirty="0">
                <a:solidFill>
                  <a:schemeClr val="tx1">
                    <a:lumMod val="75000"/>
                    <a:lumOff val="25000"/>
                  </a:schemeClr>
                </a:solidFill>
                <a:latin typeface="微软雅黑" pitchFamily="34" charset="-122"/>
              </a:rPr>
              <a:t>添加说明文字添加说明文字添加说明文字</a:t>
            </a:r>
          </a:p>
        </p:txBody>
      </p:sp>
      <p:sp>
        <p:nvSpPr>
          <p:cNvPr id="48" name="文本框 7"/>
          <p:cNvSpPr txBox="1">
            <a:spLocks noChangeArrowheads="1"/>
          </p:cNvSpPr>
          <p:nvPr/>
        </p:nvSpPr>
        <p:spPr bwMode="auto">
          <a:xfrm>
            <a:off x="7765630" y="4457678"/>
            <a:ext cx="1874877"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556" b="1" dirty="0">
                <a:solidFill>
                  <a:schemeClr val="tx1">
                    <a:lumMod val="75000"/>
                    <a:lumOff val="25000"/>
                  </a:schemeClr>
                </a:solidFill>
                <a:latin typeface="微软雅黑" pitchFamily="34" charset="-122"/>
              </a:rPr>
              <a:t>添加文本</a:t>
            </a:r>
            <a:endParaRPr lang="en-US" altLang="zh-CN" sz="1556" b="1" dirty="0">
              <a:solidFill>
                <a:schemeClr val="tx1">
                  <a:lumMod val="75000"/>
                  <a:lumOff val="25000"/>
                </a:schemeClr>
              </a:solidFill>
              <a:latin typeface="微软雅黑" pitchFamily="34" charset="-122"/>
            </a:endParaRPr>
          </a:p>
          <a:p>
            <a:pPr algn="ctr">
              <a:lnSpc>
                <a:spcPct val="150000"/>
              </a:lnSpc>
              <a:spcBef>
                <a:spcPts val="333"/>
              </a:spcBef>
            </a:pPr>
            <a:r>
              <a:rPr lang="zh-CN" altLang="en-US" sz="1333" dirty="0">
                <a:solidFill>
                  <a:schemeClr val="tx1">
                    <a:lumMod val="75000"/>
                    <a:lumOff val="25000"/>
                  </a:schemeClr>
                </a:solidFill>
                <a:latin typeface="微软雅黑" pitchFamily="34" charset="-122"/>
              </a:rPr>
              <a:t>添加说明文字添加说明文字添加说明文字</a:t>
            </a:r>
          </a:p>
        </p:txBody>
      </p:sp>
      <p:sp>
        <p:nvSpPr>
          <p:cNvPr id="4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750"/>
                                        <p:tgtEl>
                                          <p:spTgt spid="34"/>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750"/>
                                        <p:tgtEl>
                                          <p:spTgt spid="35"/>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750"/>
                                        <p:tgtEl>
                                          <p:spTgt spid="36"/>
                                        </p:tgtEl>
                                      </p:cBhvr>
                                    </p:animEffect>
                                  </p:childTnLst>
                                </p:cTn>
                              </p:par>
                              <p:par>
                                <p:cTn id="21" presetID="22" presetClass="entr" presetSubtype="4" fill="hold" grpId="0" nodeType="withEffect">
                                  <p:stCondLst>
                                    <p:cond delay="75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750"/>
                                        <p:tgtEl>
                                          <p:spTgt spid="37"/>
                                        </p:tgtEl>
                                      </p:cBhvr>
                                    </p:animEffect>
                                  </p:childTnLst>
                                </p:cTn>
                              </p:par>
                              <p:par>
                                <p:cTn id="24" presetID="22" presetClass="entr" presetSubtype="4" fill="hold" grpId="0" nodeType="withEffect">
                                  <p:stCondLst>
                                    <p:cond delay="100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750"/>
                                        <p:tgtEl>
                                          <p:spTgt spid="38"/>
                                        </p:tgtEl>
                                      </p:cBhvr>
                                    </p:animEffect>
                                  </p:childTnLst>
                                </p:cTn>
                              </p:par>
                            </p:childTnLst>
                          </p:cTn>
                        </p:par>
                        <p:par>
                          <p:cTn id="27" fill="hold">
                            <p:stCondLst>
                              <p:cond delay="2250"/>
                            </p:stCondLst>
                            <p:childTnLst>
                              <p:par>
                                <p:cTn id="28" presetID="47"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750"/>
                                        <p:tgtEl>
                                          <p:spTgt spid="39"/>
                                        </p:tgtEl>
                                      </p:cBhvr>
                                    </p:animEffect>
                                    <p:anim calcmode="lin" valueType="num">
                                      <p:cBhvr>
                                        <p:cTn id="31" dur="750" fill="hold"/>
                                        <p:tgtEl>
                                          <p:spTgt spid="39"/>
                                        </p:tgtEl>
                                        <p:attrNameLst>
                                          <p:attrName>ppt_x</p:attrName>
                                        </p:attrNameLst>
                                      </p:cBhvr>
                                      <p:tavLst>
                                        <p:tav tm="0">
                                          <p:val>
                                            <p:strVal val="#ppt_x"/>
                                          </p:val>
                                        </p:tav>
                                        <p:tav tm="100000">
                                          <p:val>
                                            <p:strVal val="#ppt_x"/>
                                          </p:val>
                                        </p:tav>
                                      </p:tavLst>
                                    </p:anim>
                                    <p:anim calcmode="lin" valueType="num">
                                      <p:cBhvr>
                                        <p:cTn id="32" dur="75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750"/>
                                        <p:tgtEl>
                                          <p:spTgt spid="44"/>
                                        </p:tgtEl>
                                      </p:cBhvr>
                                    </p:animEffect>
                                    <p:anim calcmode="lin" valueType="num">
                                      <p:cBhvr>
                                        <p:cTn id="36" dur="750" fill="hold"/>
                                        <p:tgtEl>
                                          <p:spTgt spid="44"/>
                                        </p:tgtEl>
                                        <p:attrNameLst>
                                          <p:attrName>ppt_x</p:attrName>
                                        </p:attrNameLst>
                                      </p:cBhvr>
                                      <p:tavLst>
                                        <p:tav tm="0">
                                          <p:val>
                                            <p:strVal val="#ppt_x"/>
                                          </p:val>
                                        </p:tav>
                                        <p:tav tm="100000">
                                          <p:val>
                                            <p:strVal val="#ppt_x"/>
                                          </p:val>
                                        </p:tav>
                                      </p:tavLst>
                                    </p:anim>
                                    <p:anim calcmode="lin" valueType="num">
                                      <p:cBhvr>
                                        <p:cTn id="37" dur="75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750"/>
                                        <p:tgtEl>
                                          <p:spTgt spid="40"/>
                                        </p:tgtEl>
                                      </p:cBhvr>
                                    </p:animEffect>
                                    <p:anim calcmode="lin" valueType="num">
                                      <p:cBhvr>
                                        <p:cTn id="42" dur="750" fill="hold"/>
                                        <p:tgtEl>
                                          <p:spTgt spid="40"/>
                                        </p:tgtEl>
                                        <p:attrNameLst>
                                          <p:attrName>ppt_x</p:attrName>
                                        </p:attrNameLst>
                                      </p:cBhvr>
                                      <p:tavLst>
                                        <p:tav tm="0">
                                          <p:val>
                                            <p:strVal val="#ppt_x"/>
                                          </p:val>
                                        </p:tav>
                                        <p:tav tm="100000">
                                          <p:val>
                                            <p:strVal val="#ppt_x"/>
                                          </p:val>
                                        </p:tav>
                                      </p:tavLst>
                                    </p:anim>
                                    <p:anim calcmode="lin" valueType="num">
                                      <p:cBhvr>
                                        <p:cTn id="43" dur="750" fill="hold"/>
                                        <p:tgtEl>
                                          <p:spTgt spid="4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7"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750"/>
                                        <p:tgtEl>
                                          <p:spTgt spid="41"/>
                                        </p:tgtEl>
                                      </p:cBhvr>
                                    </p:animEffect>
                                    <p:anim calcmode="lin" valueType="num">
                                      <p:cBhvr>
                                        <p:cTn id="53" dur="750" fill="hold"/>
                                        <p:tgtEl>
                                          <p:spTgt spid="41"/>
                                        </p:tgtEl>
                                        <p:attrNameLst>
                                          <p:attrName>ppt_x</p:attrName>
                                        </p:attrNameLst>
                                      </p:cBhvr>
                                      <p:tavLst>
                                        <p:tav tm="0">
                                          <p:val>
                                            <p:strVal val="#ppt_x"/>
                                          </p:val>
                                        </p:tav>
                                        <p:tav tm="100000">
                                          <p:val>
                                            <p:strVal val="#ppt_x"/>
                                          </p:val>
                                        </p:tav>
                                      </p:tavLst>
                                    </p:anim>
                                    <p:anim calcmode="lin" valueType="num">
                                      <p:cBhvr>
                                        <p:cTn id="54" dur="7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750"/>
                                        <p:tgtEl>
                                          <p:spTgt spid="46"/>
                                        </p:tgtEl>
                                      </p:cBhvr>
                                    </p:animEffect>
                                    <p:anim calcmode="lin" valueType="num">
                                      <p:cBhvr>
                                        <p:cTn id="58" dur="750" fill="hold"/>
                                        <p:tgtEl>
                                          <p:spTgt spid="46"/>
                                        </p:tgtEl>
                                        <p:attrNameLst>
                                          <p:attrName>ppt_x</p:attrName>
                                        </p:attrNameLst>
                                      </p:cBhvr>
                                      <p:tavLst>
                                        <p:tav tm="0">
                                          <p:val>
                                            <p:strVal val="#ppt_x"/>
                                          </p:val>
                                        </p:tav>
                                        <p:tav tm="100000">
                                          <p:val>
                                            <p:strVal val="#ppt_x"/>
                                          </p:val>
                                        </p:tav>
                                      </p:tavLst>
                                    </p:anim>
                                    <p:anim calcmode="lin" valueType="num">
                                      <p:cBhvr>
                                        <p:cTn id="59" dur="75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7"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750"/>
                                        <p:tgtEl>
                                          <p:spTgt spid="42"/>
                                        </p:tgtEl>
                                      </p:cBhvr>
                                    </p:animEffect>
                                    <p:anim calcmode="lin" valueType="num">
                                      <p:cBhvr>
                                        <p:cTn id="64" dur="750" fill="hold"/>
                                        <p:tgtEl>
                                          <p:spTgt spid="42"/>
                                        </p:tgtEl>
                                        <p:attrNameLst>
                                          <p:attrName>ppt_x</p:attrName>
                                        </p:attrNameLst>
                                      </p:cBhvr>
                                      <p:tavLst>
                                        <p:tav tm="0">
                                          <p:val>
                                            <p:strVal val="#ppt_x"/>
                                          </p:val>
                                        </p:tav>
                                        <p:tav tm="100000">
                                          <p:val>
                                            <p:strVal val="#ppt_x"/>
                                          </p:val>
                                        </p:tav>
                                      </p:tavLst>
                                    </p:anim>
                                    <p:anim calcmode="lin" valueType="num">
                                      <p:cBhvr>
                                        <p:cTn id="65" dur="75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anim calcmode="lin" valueType="num">
                                      <p:cBhvr>
                                        <p:cTn id="69" dur="750" fill="hold"/>
                                        <p:tgtEl>
                                          <p:spTgt spid="47"/>
                                        </p:tgtEl>
                                        <p:attrNameLst>
                                          <p:attrName>ppt_x</p:attrName>
                                        </p:attrNameLst>
                                      </p:cBhvr>
                                      <p:tavLst>
                                        <p:tav tm="0">
                                          <p:val>
                                            <p:strVal val="#ppt_x"/>
                                          </p:val>
                                        </p:tav>
                                        <p:tav tm="100000">
                                          <p:val>
                                            <p:strVal val="#ppt_x"/>
                                          </p:val>
                                        </p:tav>
                                      </p:tavLst>
                                    </p:anim>
                                    <p:anim calcmode="lin" valueType="num">
                                      <p:cBhvr>
                                        <p:cTn id="70" dur="750" fill="hold"/>
                                        <p:tgtEl>
                                          <p:spTgt spid="47"/>
                                        </p:tgtEl>
                                        <p:attrNameLst>
                                          <p:attrName>ppt_y</p:attrName>
                                        </p:attrNameLst>
                                      </p:cBhvr>
                                      <p:tavLst>
                                        <p:tav tm="0">
                                          <p:val>
                                            <p:strVal val="#ppt_y+.1"/>
                                          </p:val>
                                        </p:tav>
                                        <p:tav tm="100000">
                                          <p:val>
                                            <p:strVal val="#ppt_y"/>
                                          </p:val>
                                        </p:tav>
                                      </p:tavLst>
                                    </p:anim>
                                  </p:childTnLst>
                                </p:cTn>
                              </p:par>
                            </p:childTnLst>
                          </p:cTn>
                        </p:par>
                        <p:par>
                          <p:cTn id="71" fill="hold">
                            <p:stCondLst>
                              <p:cond delay="5250"/>
                            </p:stCondLst>
                            <p:childTnLst>
                              <p:par>
                                <p:cTn id="72" presetID="47" presetClass="entr" presetSubtype="0"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750"/>
                                        <p:tgtEl>
                                          <p:spTgt spid="43"/>
                                        </p:tgtEl>
                                      </p:cBhvr>
                                    </p:animEffect>
                                    <p:anim calcmode="lin" valueType="num">
                                      <p:cBhvr>
                                        <p:cTn id="75" dur="750" fill="hold"/>
                                        <p:tgtEl>
                                          <p:spTgt spid="43"/>
                                        </p:tgtEl>
                                        <p:attrNameLst>
                                          <p:attrName>ppt_x</p:attrName>
                                        </p:attrNameLst>
                                      </p:cBhvr>
                                      <p:tavLst>
                                        <p:tav tm="0">
                                          <p:val>
                                            <p:strVal val="#ppt_x"/>
                                          </p:val>
                                        </p:tav>
                                        <p:tav tm="100000">
                                          <p:val>
                                            <p:strVal val="#ppt_x"/>
                                          </p:val>
                                        </p:tav>
                                      </p:tavLst>
                                    </p:anim>
                                    <p:anim calcmode="lin" valueType="num">
                                      <p:cBhvr>
                                        <p:cTn id="76" dur="750" fill="hold"/>
                                        <p:tgtEl>
                                          <p:spTgt spid="4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750"/>
                                        <p:tgtEl>
                                          <p:spTgt spid="48"/>
                                        </p:tgtEl>
                                      </p:cBhvr>
                                    </p:animEffect>
                                    <p:anim calcmode="lin" valueType="num">
                                      <p:cBhvr>
                                        <p:cTn id="80" dur="750" fill="hold"/>
                                        <p:tgtEl>
                                          <p:spTgt spid="48"/>
                                        </p:tgtEl>
                                        <p:attrNameLst>
                                          <p:attrName>ppt_x</p:attrName>
                                        </p:attrNameLst>
                                      </p:cBhvr>
                                      <p:tavLst>
                                        <p:tav tm="0">
                                          <p:val>
                                            <p:strVal val="#ppt_x"/>
                                          </p:val>
                                        </p:tav>
                                        <p:tav tm="100000">
                                          <p:val>
                                            <p:strVal val="#ppt_x"/>
                                          </p:val>
                                        </p:tav>
                                      </p:tavLst>
                                    </p:anim>
                                    <p:anim calcmode="lin" valueType="num">
                                      <p:cBhvr>
                                        <p:cTn id="81"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3" name="右箭头 52"/>
          <p:cNvSpPr/>
          <p:nvPr/>
        </p:nvSpPr>
        <p:spPr>
          <a:xfrm>
            <a:off x="2333002" y="1347655"/>
            <a:ext cx="2213530" cy="688352"/>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54" name="右箭头 53"/>
          <p:cNvSpPr/>
          <p:nvPr/>
        </p:nvSpPr>
        <p:spPr>
          <a:xfrm>
            <a:off x="2333002" y="2321016"/>
            <a:ext cx="2213530" cy="688352"/>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55" name="右箭头 54"/>
          <p:cNvSpPr/>
          <p:nvPr/>
        </p:nvSpPr>
        <p:spPr>
          <a:xfrm>
            <a:off x="2333002" y="3294375"/>
            <a:ext cx="2213530" cy="686684"/>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56" name="右箭头 55"/>
          <p:cNvSpPr/>
          <p:nvPr/>
        </p:nvSpPr>
        <p:spPr>
          <a:xfrm>
            <a:off x="2333002" y="4266068"/>
            <a:ext cx="2213530" cy="688351"/>
          </a:xfrm>
          <a:prstGeom prst="rightArrow">
            <a:avLst>
              <a:gd name="adj1" fmla="val 72581"/>
              <a:gd name="adj2" fmla="val 46774"/>
            </a:avLst>
          </a:prstGeom>
          <a:solidFill>
            <a:schemeClr val="bg1">
              <a:lumMod val="95000"/>
            </a:schemeClr>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grpSp>
        <p:nvGrpSpPr>
          <p:cNvPr id="57" name="组合 56"/>
          <p:cNvGrpSpPr/>
          <p:nvPr/>
        </p:nvGrpSpPr>
        <p:grpSpPr>
          <a:xfrm>
            <a:off x="1239574" y="1347655"/>
            <a:ext cx="2090184" cy="688352"/>
            <a:chOff x="1160779" y="1356905"/>
            <a:chExt cx="1881166" cy="619517"/>
          </a:xfrm>
          <a:solidFill>
            <a:srgbClr val="0070C0"/>
          </a:solidFill>
        </p:grpSpPr>
        <p:sp>
          <p:nvSpPr>
            <p:cNvPr id="58" name="直角三角形 57"/>
            <p:cNvSpPr/>
            <p:nvPr/>
          </p:nvSpPr>
          <p:spPr>
            <a:xfrm flipV="1">
              <a:off x="2936936" y="1880419"/>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59" name="直角三角形 58"/>
            <p:cNvSpPr/>
            <p:nvPr/>
          </p:nvSpPr>
          <p:spPr>
            <a:xfrm>
              <a:off x="2936936" y="1356905"/>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60" name="矩形 59"/>
            <p:cNvSpPr/>
            <p:nvPr/>
          </p:nvSpPr>
          <p:spPr>
            <a:xfrm>
              <a:off x="1160779" y="1356905"/>
              <a:ext cx="1776157" cy="619517"/>
            </a:xfrm>
            <a:prstGeom prst="rect">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latin typeface="微软雅黑" pitchFamily="34" charset="-122"/>
                  <a:ea typeface="微软雅黑" pitchFamily="34" charset="-122"/>
                </a:rPr>
                <a:t>战略性</a:t>
              </a:r>
            </a:p>
          </p:txBody>
        </p:sp>
      </p:grpSp>
      <p:grpSp>
        <p:nvGrpSpPr>
          <p:cNvPr id="61" name="组合 60"/>
          <p:cNvGrpSpPr/>
          <p:nvPr/>
        </p:nvGrpSpPr>
        <p:grpSpPr>
          <a:xfrm>
            <a:off x="1239574" y="2321015"/>
            <a:ext cx="2090184" cy="688353"/>
            <a:chOff x="1160779" y="2232929"/>
            <a:chExt cx="1881166" cy="619518"/>
          </a:xfrm>
          <a:solidFill>
            <a:srgbClr val="0070C0"/>
          </a:solidFill>
        </p:grpSpPr>
        <p:sp>
          <p:nvSpPr>
            <p:cNvPr id="62" name="直角三角形 61"/>
            <p:cNvSpPr/>
            <p:nvPr/>
          </p:nvSpPr>
          <p:spPr>
            <a:xfrm flipV="1">
              <a:off x="2936936" y="2756444"/>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63" name="直角三角形 62"/>
            <p:cNvSpPr/>
            <p:nvPr/>
          </p:nvSpPr>
          <p:spPr>
            <a:xfrm>
              <a:off x="2936936" y="2232929"/>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64" name="矩形 63"/>
            <p:cNvSpPr/>
            <p:nvPr/>
          </p:nvSpPr>
          <p:spPr>
            <a:xfrm>
              <a:off x="1160779" y="2232930"/>
              <a:ext cx="1776157" cy="619517"/>
            </a:xfrm>
            <a:prstGeom prst="rect">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latin typeface="微软雅黑" pitchFamily="34" charset="-122"/>
                  <a:ea typeface="微软雅黑" pitchFamily="34" charset="-122"/>
                </a:rPr>
                <a:t>前瞻性</a:t>
              </a:r>
            </a:p>
          </p:txBody>
        </p:sp>
      </p:grpSp>
      <p:grpSp>
        <p:nvGrpSpPr>
          <p:cNvPr id="65" name="组合 64"/>
          <p:cNvGrpSpPr/>
          <p:nvPr/>
        </p:nvGrpSpPr>
        <p:grpSpPr>
          <a:xfrm>
            <a:off x="1239574" y="3294375"/>
            <a:ext cx="2090184" cy="686684"/>
            <a:chOff x="1160779" y="3108953"/>
            <a:chExt cx="1881166" cy="618016"/>
          </a:xfrm>
          <a:solidFill>
            <a:srgbClr val="0070C0"/>
          </a:solidFill>
        </p:grpSpPr>
        <p:sp>
          <p:nvSpPr>
            <p:cNvPr id="66" name="直角三角形 65"/>
            <p:cNvSpPr/>
            <p:nvPr/>
          </p:nvSpPr>
          <p:spPr>
            <a:xfrm flipV="1">
              <a:off x="2936936" y="3630966"/>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67" name="直角三角形 66"/>
            <p:cNvSpPr/>
            <p:nvPr/>
          </p:nvSpPr>
          <p:spPr>
            <a:xfrm>
              <a:off x="2936936" y="3108953"/>
              <a:ext cx="105009" cy="945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68" name="矩形 67"/>
            <p:cNvSpPr/>
            <p:nvPr/>
          </p:nvSpPr>
          <p:spPr>
            <a:xfrm>
              <a:off x="1160779" y="3108953"/>
              <a:ext cx="1776157" cy="618016"/>
            </a:xfrm>
            <a:prstGeom prst="rect">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latin typeface="微软雅黑" pitchFamily="34" charset="-122"/>
                  <a:ea typeface="微软雅黑" pitchFamily="34" charset="-122"/>
                </a:rPr>
                <a:t>动态性</a:t>
              </a:r>
            </a:p>
          </p:txBody>
        </p:sp>
      </p:grpSp>
      <p:grpSp>
        <p:nvGrpSpPr>
          <p:cNvPr id="69" name="组合 68"/>
          <p:cNvGrpSpPr/>
          <p:nvPr/>
        </p:nvGrpSpPr>
        <p:grpSpPr>
          <a:xfrm>
            <a:off x="1239574" y="4266067"/>
            <a:ext cx="2090184" cy="688352"/>
            <a:chOff x="1160779" y="3983476"/>
            <a:chExt cx="1881166" cy="619517"/>
          </a:xfrm>
          <a:solidFill>
            <a:srgbClr val="0070C0"/>
          </a:solidFill>
        </p:grpSpPr>
        <p:sp>
          <p:nvSpPr>
            <p:cNvPr id="70" name="直角三角形 69"/>
            <p:cNvSpPr/>
            <p:nvPr/>
          </p:nvSpPr>
          <p:spPr>
            <a:xfrm flipV="1">
              <a:off x="2936936" y="4506990"/>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71" name="直角三角形 70"/>
            <p:cNvSpPr/>
            <p:nvPr/>
          </p:nvSpPr>
          <p:spPr>
            <a:xfrm>
              <a:off x="2936936" y="3983476"/>
              <a:ext cx="105009" cy="96003"/>
            </a:xfrm>
            <a:prstGeom prst="rtTriangle">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72" name="矩形 71"/>
            <p:cNvSpPr/>
            <p:nvPr/>
          </p:nvSpPr>
          <p:spPr>
            <a:xfrm>
              <a:off x="1160779" y="3983477"/>
              <a:ext cx="1776157" cy="619516"/>
            </a:xfrm>
            <a:prstGeom prst="rect">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latin typeface="微软雅黑" pitchFamily="34" charset="-122"/>
                  <a:ea typeface="微软雅黑" pitchFamily="34" charset="-122"/>
                </a:rPr>
                <a:t>综合性</a:t>
              </a:r>
            </a:p>
          </p:txBody>
        </p:sp>
      </p:grpSp>
      <p:sp>
        <p:nvSpPr>
          <p:cNvPr id="73" name="文本框 17"/>
          <p:cNvSpPr txBox="1"/>
          <p:nvPr/>
        </p:nvSpPr>
        <p:spPr>
          <a:xfrm>
            <a:off x="4719881" y="1302655"/>
            <a:ext cx="4230374" cy="768354"/>
          </a:xfrm>
          <a:prstGeom prst="rect">
            <a:avLst/>
          </a:prstGeom>
          <a:noFill/>
        </p:spPr>
        <p:txBody>
          <a:bodyPr lIns="0" tIns="0" rIns="0" bIns="0" anchor="ctr"/>
          <a:lstStyle/>
          <a:p>
            <a:pPr algn="just">
              <a:lnSpc>
                <a:spcPct val="130000"/>
              </a:lnSpc>
              <a:spcBef>
                <a:spcPts val="629"/>
              </a:spcBef>
              <a:spcAft>
                <a:spcPts val="1260"/>
              </a:spcAft>
              <a:defRPr/>
            </a:pPr>
            <a:r>
              <a:rPr lang="zh-CN" altLang="en-US" sz="1778" dirty="0">
                <a:solidFill>
                  <a:schemeClr val="tx1">
                    <a:lumMod val="75000"/>
                    <a:lumOff val="25000"/>
                  </a:schemeClr>
                </a:solidFill>
                <a:latin typeface="微软雅黑" pitchFamily="34" charset="-122"/>
                <a:ea typeface="微软雅黑" pitchFamily="34" charset="-122"/>
              </a:rPr>
              <a:t>此处添加您的文字此处添加您的文字此处添加您的文字此处添加您的文字</a:t>
            </a:r>
          </a:p>
        </p:txBody>
      </p:sp>
      <p:sp>
        <p:nvSpPr>
          <p:cNvPr id="74" name="矩形 19"/>
          <p:cNvSpPr>
            <a:spLocks noChangeArrowheads="1"/>
          </p:cNvSpPr>
          <p:nvPr/>
        </p:nvSpPr>
        <p:spPr bwMode="auto">
          <a:xfrm>
            <a:off x="4719881" y="2272682"/>
            <a:ext cx="4230374" cy="781688"/>
          </a:xfrm>
          <a:prstGeom prst="rect">
            <a:avLst/>
          </a:prstGeom>
          <a:noFill/>
          <a:ln w="9525">
            <a:noFill/>
            <a:miter lim="800000"/>
            <a:headEnd/>
            <a:tailEnd/>
          </a:ln>
        </p:spPr>
        <p:txBody>
          <a:bodyPr lIns="0" tIns="0" rIns="0" bIns="0" anchor="ctr"/>
          <a:lstStyle/>
          <a:p>
            <a:pPr algn="just">
              <a:lnSpc>
                <a:spcPct val="130000"/>
              </a:lnSpc>
              <a:spcBef>
                <a:spcPts val="629"/>
              </a:spcBef>
              <a:spcAft>
                <a:spcPts val="1260"/>
              </a:spcAft>
              <a:defRPr/>
            </a:pPr>
            <a:r>
              <a:rPr lang="zh-CN" altLang="en-US" sz="1778" dirty="0">
                <a:solidFill>
                  <a:schemeClr val="tx1">
                    <a:lumMod val="75000"/>
                    <a:lumOff val="25000"/>
                  </a:schemeClr>
                </a:solidFill>
                <a:latin typeface="微软雅黑" pitchFamily="34" charset="-122"/>
                <a:ea typeface="微软雅黑" pitchFamily="34" charset="-122"/>
              </a:rPr>
              <a:t>此处添加您的文字此处添加您的文字此处添加您的文字此处添加您的文字</a:t>
            </a:r>
          </a:p>
        </p:txBody>
      </p:sp>
      <p:sp>
        <p:nvSpPr>
          <p:cNvPr id="75" name="矩形 21"/>
          <p:cNvSpPr>
            <a:spLocks noChangeArrowheads="1"/>
          </p:cNvSpPr>
          <p:nvPr/>
        </p:nvSpPr>
        <p:spPr bwMode="auto">
          <a:xfrm>
            <a:off x="4719881" y="3251039"/>
            <a:ext cx="4230374" cy="681686"/>
          </a:xfrm>
          <a:prstGeom prst="rect">
            <a:avLst/>
          </a:prstGeom>
          <a:noFill/>
          <a:ln w="9525">
            <a:noFill/>
            <a:miter lim="800000"/>
            <a:headEnd/>
            <a:tailEnd/>
          </a:ln>
        </p:spPr>
        <p:txBody>
          <a:bodyPr lIns="0" tIns="0" rIns="0" bIns="0" anchor="ctr"/>
          <a:lstStyle/>
          <a:p>
            <a:pPr algn="just">
              <a:lnSpc>
                <a:spcPct val="130000"/>
              </a:lnSpc>
              <a:spcBef>
                <a:spcPts val="629"/>
              </a:spcBef>
              <a:spcAft>
                <a:spcPts val="1260"/>
              </a:spcAft>
              <a:defRPr/>
            </a:pPr>
            <a:r>
              <a:rPr lang="zh-CN" altLang="en-US" sz="1778" dirty="0">
                <a:solidFill>
                  <a:schemeClr val="tx1">
                    <a:lumMod val="75000"/>
                    <a:lumOff val="25000"/>
                  </a:schemeClr>
                </a:solidFill>
                <a:latin typeface="微软雅黑" pitchFamily="34" charset="-122"/>
                <a:ea typeface="微软雅黑" pitchFamily="34" charset="-122"/>
              </a:rPr>
              <a:t>此处添加您的文字此处添加您的文字此处添加您的文字此处添加您的文字</a:t>
            </a:r>
          </a:p>
        </p:txBody>
      </p:sp>
      <p:sp>
        <p:nvSpPr>
          <p:cNvPr id="76" name="矩形 23"/>
          <p:cNvSpPr>
            <a:spLocks noChangeArrowheads="1"/>
          </p:cNvSpPr>
          <p:nvPr/>
        </p:nvSpPr>
        <p:spPr bwMode="auto">
          <a:xfrm>
            <a:off x="4719881" y="4072729"/>
            <a:ext cx="4230374" cy="1105029"/>
          </a:xfrm>
          <a:prstGeom prst="rect">
            <a:avLst/>
          </a:prstGeom>
          <a:noFill/>
          <a:ln w="9525">
            <a:noFill/>
            <a:miter lim="800000"/>
            <a:headEnd/>
            <a:tailEnd/>
          </a:ln>
        </p:spPr>
        <p:txBody>
          <a:bodyPr lIns="0" tIns="0" rIns="0" bIns="0" anchor="ctr"/>
          <a:lstStyle/>
          <a:p>
            <a:pPr algn="just">
              <a:lnSpc>
                <a:spcPct val="130000"/>
              </a:lnSpc>
              <a:spcBef>
                <a:spcPts val="629"/>
              </a:spcBef>
              <a:spcAft>
                <a:spcPts val="1260"/>
              </a:spcAft>
              <a:defRPr/>
            </a:pPr>
            <a:r>
              <a:rPr lang="zh-CN" altLang="en-US" sz="1778" dirty="0">
                <a:solidFill>
                  <a:schemeClr val="tx1">
                    <a:lumMod val="75000"/>
                    <a:lumOff val="25000"/>
                  </a:schemeClr>
                </a:solidFill>
                <a:latin typeface="微软雅黑" pitchFamily="34" charset="-122"/>
                <a:ea typeface="微软雅黑" pitchFamily="34" charset="-122"/>
              </a:rPr>
              <a:t>此处添加您的文字此处添加您的文字此处添加您的文字此处添加您的文字</a:t>
            </a:r>
          </a:p>
        </p:txBody>
      </p:sp>
      <p:sp>
        <p:nvSpPr>
          <p:cNvPr id="7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ppt_x"/>
                                          </p:val>
                                        </p:tav>
                                        <p:tav tm="100000">
                                          <p:val>
                                            <p:strVal val="#ppt_x"/>
                                          </p:val>
                                        </p:tav>
                                      </p:tavLst>
                                    </p:anim>
                                    <p:anim calcmode="lin" valueType="num">
                                      <p:cBhvr additive="base">
                                        <p:cTn id="15" dur="500" fill="hold"/>
                                        <p:tgtEl>
                                          <p:spTgt spid="5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ppt_x"/>
                                          </p:val>
                                        </p:tav>
                                        <p:tav tm="100000">
                                          <p:val>
                                            <p:strVal val="#ppt_x"/>
                                          </p:val>
                                        </p:tav>
                                      </p:tavLst>
                                    </p:anim>
                                    <p:anim calcmode="lin" valueType="num">
                                      <p:cBhvr additive="base">
                                        <p:cTn id="25" dur="500" fill="hold"/>
                                        <p:tgtEl>
                                          <p:spTgt spid="65"/>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ppt_x"/>
                                          </p:val>
                                        </p:tav>
                                        <p:tav tm="100000">
                                          <p:val>
                                            <p:strVal val="#ppt_x"/>
                                          </p:val>
                                        </p:tav>
                                      </p:tavLst>
                                    </p:anim>
                                    <p:anim calcmode="lin" valueType="num">
                                      <p:cBhvr additive="base">
                                        <p:cTn id="30" dur="500" fill="hold"/>
                                        <p:tgtEl>
                                          <p:spTgt spid="6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1+#ppt_w/2"/>
                                          </p:val>
                                        </p:tav>
                                        <p:tav tm="100000">
                                          <p:val>
                                            <p:strVal val="#ppt_x"/>
                                          </p:val>
                                        </p:tav>
                                      </p:tavLst>
                                    </p:anim>
                                    <p:anim calcmode="lin" valueType="num">
                                      <p:cBhvr additive="base">
                                        <p:cTn id="35" dur="500" fill="hold"/>
                                        <p:tgtEl>
                                          <p:spTgt spid="53"/>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1+#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wipe(left)">
                                      <p:cBhvr>
                                        <p:cTn id="48" dur="500"/>
                                        <p:tgtEl>
                                          <p:spTgt spid="74"/>
                                        </p:tgtEl>
                                      </p:cBhvr>
                                    </p:animEffect>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1+#ppt_w/2"/>
                                          </p:val>
                                        </p:tav>
                                        <p:tav tm="100000">
                                          <p:val>
                                            <p:strVal val="#ppt_x"/>
                                          </p:val>
                                        </p:tav>
                                      </p:tavLst>
                                    </p:anim>
                                    <p:anim calcmode="lin" valueType="num">
                                      <p:cBhvr additive="base">
                                        <p:cTn id="53" dur="500" fill="hold"/>
                                        <p:tgtEl>
                                          <p:spTgt spid="5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1+#ppt_w/2"/>
                                          </p:val>
                                        </p:tav>
                                        <p:tav tm="100000">
                                          <p:val>
                                            <p:strVal val="#ppt_x"/>
                                          </p:val>
                                        </p:tav>
                                      </p:tavLst>
                                    </p:anim>
                                    <p:anim calcmode="lin" valueType="num">
                                      <p:cBhvr additive="base">
                                        <p:cTn id="62" dur="500" fill="hold"/>
                                        <p:tgtEl>
                                          <p:spTgt spid="56"/>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left)">
                                      <p:cBhvr>
                                        <p:cTn id="6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73" grpId="0"/>
      <p:bldP spid="74" grpId="0"/>
      <p:bldP spid="75" grpId="0"/>
      <p:bldP spid="76" grpId="0"/>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4" name="组合 33"/>
          <p:cNvGrpSpPr/>
          <p:nvPr/>
        </p:nvGrpSpPr>
        <p:grpSpPr>
          <a:xfrm>
            <a:off x="759030" y="2133619"/>
            <a:ext cx="2480169" cy="1727373"/>
            <a:chOff x="1115616" y="1391864"/>
            <a:chExt cx="2232152" cy="1554636"/>
          </a:xfrm>
        </p:grpSpPr>
        <p:sp>
          <p:nvSpPr>
            <p:cNvPr id="35" name="矩形 34"/>
            <p:cNvSpPr/>
            <p:nvPr/>
          </p:nvSpPr>
          <p:spPr>
            <a:xfrm>
              <a:off x="1259584" y="1578348"/>
              <a:ext cx="2088184" cy="1368152"/>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矩形 35"/>
            <p:cNvSpPr/>
            <p:nvPr/>
          </p:nvSpPr>
          <p:spPr>
            <a:xfrm>
              <a:off x="11156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7" name="组合 36"/>
          <p:cNvGrpSpPr/>
          <p:nvPr/>
        </p:nvGrpSpPr>
        <p:grpSpPr>
          <a:xfrm>
            <a:off x="3839914" y="2133619"/>
            <a:ext cx="2480169" cy="1727373"/>
            <a:chOff x="4066595" y="1491659"/>
            <a:chExt cx="2232152" cy="1554636"/>
          </a:xfrm>
        </p:grpSpPr>
        <p:sp>
          <p:nvSpPr>
            <p:cNvPr id="38" name="矩形 37"/>
            <p:cNvSpPr/>
            <p:nvPr/>
          </p:nvSpPr>
          <p:spPr>
            <a:xfrm>
              <a:off x="4210563" y="1678143"/>
              <a:ext cx="2088184" cy="1368152"/>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矩形 38"/>
            <p:cNvSpPr/>
            <p:nvPr/>
          </p:nvSpPr>
          <p:spPr>
            <a:xfrm>
              <a:off x="4066595" y="1491659"/>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0" name="组合 39"/>
          <p:cNvGrpSpPr/>
          <p:nvPr/>
        </p:nvGrpSpPr>
        <p:grpSpPr>
          <a:xfrm>
            <a:off x="6920800" y="2133619"/>
            <a:ext cx="2480169" cy="1727373"/>
            <a:chOff x="6516216" y="1391864"/>
            <a:chExt cx="2232152" cy="1554636"/>
          </a:xfrm>
        </p:grpSpPr>
        <p:sp>
          <p:nvSpPr>
            <p:cNvPr id="41" name="矩形 40"/>
            <p:cNvSpPr/>
            <p:nvPr/>
          </p:nvSpPr>
          <p:spPr>
            <a:xfrm>
              <a:off x="6660184" y="1578348"/>
              <a:ext cx="2088184" cy="1368152"/>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矩形 41"/>
            <p:cNvSpPr/>
            <p:nvPr/>
          </p:nvSpPr>
          <p:spPr>
            <a:xfrm>
              <a:off x="6516216" y="1391864"/>
              <a:ext cx="2088184" cy="13681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43" name="文本框 7"/>
          <p:cNvSpPr txBox="1">
            <a:spLocks noChangeArrowheads="1"/>
          </p:cNvSpPr>
          <p:nvPr/>
        </p:nvSpPr>
        <p:spPr bwMode="auto">
          <a:xfrm>
            <a:off x="758462" y="4085649"/>
            <a:ext cx="2481308" cy="101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333" dirty="0">
                <a:solidFill>
                  <a:schemeClr val="tx1">
                    <a:lumMod val="85000"/>
                    <a:lumOff val="15000"/>
                  </a:schemeClr>
                </a:solidFill>
                <a:latin typeface="微软雅黑" pitchFamily="34" charset="-122"/>
              </a:rPr>
              <a:t>添加说明文字添加说明文字添加说明文字添加说明文字添加说明文字添加说明文字。</a:t>
            </a:r>
          </a:p>
        </p:txBody>
      </p:sp>
      <p:sp>
        <p:nvSpPr>
          <p:cNvPr id="44" name="文本框 7"/>
          <p:cNvSpPr txBox="1">
            <a:spLocks noChangeArrowheads="1"/>
          </p:cNvSpPr>
          <p:nvPr/>
        </p:nvSpPr>
        <p:spPr bwMode="auto">
          <a:xfrm>
            <a:off x="3839346" y="4085649"/>
            <a:ext cx="2481308" cy="101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333" dirty="0">
                <a:solidFill>
                  <a:schemeClr val="tx1">
                    <a:lumMod val="85000"/>
                    <a:lumOff val="15000"/>
                  </a:schemeClr>
                </a:solidFill>
                <a:latin typeface="微软雅黑" pitchFamily="34" charset="-122"/>
              </a:rPr>
              <a:t>添加说明文字添加说明文字添加说明文字添加说明文字添加说明文字添加说明文字。</a:t>
            </a:r>
          </a:p>
        </p:txBody>
      </p:sp>
      <p:sp>
        <p:nvSpPr>
          <p:cNvPr id="45" name="文本框 7"/>
          <p:cNvSpPr txBox="1">
            <a:spLocks noChangeArrowheads="1"/>
          </p:cNvSpPr>
          <p:nvPr/>
        </p:nvSpPr>
        <p:spPr bwMode="auto">
          <a:xfrm>
            <a:off x="6920232" y="4085649"/>
            <a:ext cx="2481308" cy="101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nSpc>
                <a:spcPct val="120000"/>
              </a:lnSpc>
            </a:pPr>
            <a:r>
              <a:rPr lang="zh-CN" altLang="en-US" sz="1333" dirty="0">
                <a:solidFill>
                  <a:schemeClr val="tx1">
                    <a:lumMod val="85000"/>
                    <a:lumOff val="15000"/>
                  </a:schemeClr>
                </a:solidFill>
                <a:latin typeface="微软雅黑" pitchFamily="34" charset="-122"/>
              </a:rPr>
              <a:t>添加说明文字添加说明文字添加说明文字添加说明文字添加说明文字添加说明文字。</a:t>
            </a:r>
          </a:p>
        </p:txBody>
      </p:sp>
      <p:sp>
        <p:nvSpPr>
          <p:cNvPr id="46" name="椭圆 45"/>
          <p:cNvSpPr>
            <a:spLocks noChangeAspect="1"/>
          </p:cNvSpPr>
          <p:nvPr/>
        </p:nvSpPr>
        <p:spPr>
          <a:xfrm>
            <a:off x="519030" y="1893619"/>
            <a:ext cx="480000" cy="480000"/>
          </a:xfrm>
          <a:prstGeom prst="ellipse">
            <a:avLst/>
          </a:prstGeom>
          <a:solidFill>
            <a:srgbClr val="8FC3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p:txBody>
      </p:sp>
      <p:sp>
        <p:nvSpPr>
          <p:cNvPr id="47" name="椭圆 46"/>
          <p:cNvSpPr>
            <a:spLocks noChangeAspect="1"/>
          </p:cNvSpPr>
          <p:nvPr/>
        </p:nvSpPr>
        <p:spPr>
          <a:xfrm>
            <a:off x="3599914" y="1893619"/>
            <a:ext cx="480000" cy="480000"/>
          </a:xfrm>
          <a:prstGeom prst="ellipse">
            <a:avLst/>
          </a:prstGeom>
          <a:solidFill>
            <a:srgbClr val="8FC3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2</a:t>
            </a:r>
            <a:endParaRPr lang="zh-CN" altLang="en-US" sz="2000" b="1" dirty="0">
              <a:latin typeface="微软雅黑" pitchFamily="34" charset="-122"/>
              <a:ea typeface="微软雅黑" pitchFamily="34" charset="-122"/>
            </a:endParaRPr>
          </a:p>
        </p:txBody>
      </p:sp>
      <p:sp>
        <p:nvSpPr>
          <p:cNvPr id="48" name="椭圆 47"/>
          <p:cNvSpPr>
            <a:spLocks noChangeAspect="1"/>
          </p:cNvSpPr>
          <p:nvPr/>
        </p:nvSpPr>
        <p:spPr>
          <a:xfrm>
            <a:off x="6680231" y="1893619"/>
            <a:ext cx="480000" cy="480000"/>
          </a:xfrm>
          <a:prstGeom prst="ellipse">
            <a:avLst/>
          </a:prstGeom>
          <a:solidFill>
            <a:srgbClr val="8FC31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itchFamily="34" charset="-122"/>
                <a:ea typeface="微软雅黑" pitchFamily="34" charset="-122"/>
              </a:rPr>
              <a:t>3</a:t>
            </a:r>
            <a:endParaRPr lang="zh-CN" altLang="en-US" sz="2000" b="1" dirty="0">
              <a:latin typeface="微软雅黑" pitchFamily="34" charset="-122"/>
              <a:ea typeface="微软雅黑" pitchFamily="34" charset="-122"/>
            </a:endParaRPr>
          </a:p>
        </p:txBody>
      </p:sp>
      <p:sp>
        <p:nvSpPr>
          <p:cNvPr id="49" name="矩形 48"/>
          <p:cNvSpPr/>
          <p:nvPr/>
        </p:nvSpPr>
        <p:spPr>
          <a:xfrm>
            <a:off x="698996" y="2500433"/>
            <a:ext cx="2440272" cy="776238"/>
          </a:xfrm>
          <a:prstGeom prst="rect">
            <a:avLst/>
          </a:prstGeom>
        </p:spPr>
        <p:txBody>
          <a:bodyPr wrap="square">
            <a:spAutoFit/>
          </a:bodyPr>
          <a:lstStyle/>
          <a:p>
            <a:pPr algn="ctr"/>
            <a:r>
              <a:rPr lang="zh-CN" altLang="en-US" sz="2222" b="1" dirty="0">
                <a:solidFill>
                  <a:schemeClr val="bg1"/>
                </a:solidFill>
                <a:latin typeface="微软雅黑" pitchFamily="34" charset="-122"/>
                <a:ea typeface="微软雅黑" pitchFamily="34" charset="-122"/>
              </a:rPr>
              <a:t>六大</a:t>
            </a:r>
            <a:endParaRPr lang="en-US" altLang="zh-CN" sz="2222" b="1" dirty="0">
              <a:solidFill>
                <a:schemeClr val="bg1"/>
              </a:solidFill>
              <a:latin typeface="微软雅黑" pitchFamily="34" charset="-122"/>
              <a:ea typeface="微软雅黑" pitchFamily="34" charset="-122"/>
            </a:endParaRPr>
          </a:p>
          <a:p>
            <a:pPr algn="ctr"/>
            <a:r>
              <a:rPr lang="zh-CN" altLang="en-US" sz="2222" b="1" dirty="0">
                <a:solidFill>
                  <a:schemeClr val="bg1"/>
                </a:solidFill>
                <a:latin typeface="微软雅黑" pitchFamily="34" charset="-122"/>
                <a:ea typeface="微软雅黑" pitchFamily="34" charset="-122"/>
              </a:rPr>
              <a:t>核心要素</a:t>
            </a:r>
            <a:endParaRPr lang="en-US" altLang="zh-CN" sz="2222" b="1" dirty="0">
              <a:solidFill>
                <a:schemeClr val="bg1"/>
              </a:solidFill>
              <a:latin typeface="微软雅黑" pitchFamily="34" charset="-122"/>
              <a:ea typeface="微软雅黑" pitchFamily="34" charset="-122"/>
            </a:endParaRPr>
          </a:p>
        </p:txBody>
      </p:sp>
      <p:sp>
        <p:nvSpPr>
          <p:cNvPr id="50" name="矩形 49"/>
          <p:cNvSpPr/>
          <p:nvPr/>
        </p:nvSpPr>
        <p:spPr>
          <a:xfrm>
            <a:off x="3769596" y="2553251"/>
            <a:ext cx="2440272" cy="776238"/>
          </a:xfrm>
          <a:prstGeom prst="rect">
            <a:avLst/>
          </a:prstGeom>
        </p:spPr>
        <p:txBody>
          <a:bodyPr wrap="square">
            <a:spAutoFit/>
          </a:bodyPr>
          <a:lstStyle/>
          <a:p>
            <a:pPr algn="ctr"/>
            <a:r>
              <a:rPr lang="zh-CN" altLang="en-US" sz="2222" b="1" dirty="0">
                <a:solidFill>
                  <a:schemeClr val="bg1"/>
                </a:solidFill>
                <a:latin typeface="微软雅黑" pitchFamily="34" charset="-122"/>
                <a:ea typeface="微软雅黑" pitchFamily="34" charset="-122"/>
              </a:rPr>
              <a:t>六大</a:t>
            </a:r>
            <a:endParaRPr lang="en-US" altLang="zh-CN" sz="2222" b="1" dirty="0">
              <a:solidFill>
                <a:schemeClr val="bg1"/>
              </a:solidFill>
              <a:latin typeface="微软雅黑" pitchFamily="34" charset="-122"/>
              <a:ea typeface="微软雅黑" pitchFamily="34" charset="-122"/>
            </a:endParaRPr>
          </a:p>
          <a:p>
            <a:pPr algn="ctr"/>
            <a:r>
              <a:rPr lang="zh-CN" altLang="en-US" sz="2222" b="1" dirty="0">
                <a:solidFill>
                  <a:schemeClr val="bg1"/>
                </a:solidFill>
                <a:latin typeface="微软雅黑" pitchFamily="34" charset="-122"/>
                <a:ea typeface="微软雅黑" pitchFamily="34" charset="-122"/>
              </a:rPr>
              <a:t>核心要素</a:t>
            </a:r>
            <a:endParaRPr lang="en-US" altLang="zh-CN" sz="2222" b="1" dirty="0">
              <a:solidFill>
                <a:schemeClr val="bg1"/>
              </a:solidFill>
              <a:latin typeface="微软雅黑" pitchFamily="34" charset="-122"/>
              <a:ea typeface="微软雅黑" pitchFamily="34" charset="-122"/>
            </a:endParaRPr>
          </a:p>
        </p:txBody>
      </p:sp>
      <p:sp>
        <p:nvSpPr>
          <p:cNvPr id="51" name="矩形 50"/>
          <p:cNvSpPr/>
          <p:nvPr/>
        </p:nvSpPr>
        <p:spPr>
          <a:xfrm>
            <a:off x="6840196" y="2553251"/>
            <a:ext cx="2440272" cy="776238"/>
          </a:xfrm>
          <a:prstGeom prst="rect">
            <a:avLst/>
          </a:prstGeom>
        </p:spPr>
        <p:txBody>
          <a:bodyPr wrap="square">
            <a:spAutoFit/>
          </a:bodyPr>
          <a:lstStyle/>
          <a:p>
            <a:pPr algn="ctr"/>
            <a:r>
              <a:rPr lang="zh-CN" altLang="en-US" sz="2222" b="1" dirty="0">
                <a:solidFill>
                  <a:schemeClr val="bg1"/>
                </a:solidFill>
                <a:latin typeface="微软雅黑" pitchFamily="34" charset="-122"/>
                <a:ea typeface="微软雅黑" pitchFamily="34" charset="-122"/>
              </a:rPr>
              <a:t>六大</a:t>
            </a:r>
            <a:endParaRPr lang="en-US" altLang="zh-CN" sz="2222" b="1" dirty="0">
              <a:solidFill>
                <a:schemeClr val="bg1"/>
              </a:solidFill>
              <a:latin typeface="微软雅黑" pitchFamily="34" charset="-122"/>
              <a:ea typeface="微软雅黑" pitchFamily="34" charset="-122"/>
            </a:endParaRPr>
          </a:p>
          <a:p>
            <a:pPr algn="ctr"/>
            <a:r>
              <a:rPr lang="zh-CN" altLang="en-US" sz="2222" b="1" dirty="0">
                <a:solidFill>
                  <a:schemeClr val="bg1"/>
                </a:solidFill>
                <a:latin typeface="微软雅黑" pitchFamily="34" charset="-122"/>
                <a:ea typeface="微软雅黑" pitchFamily="34" charset="-122"/>
              </a:rPr>
              <a:t>核心要素</a:t>
            </a:r>
            <a:endParaRPr lang="en-US" altLang="zh-CN" sz="2222" b="1" dirty="0">
              <a:solidFill>
                <a:schemeClr val="bg1"/>
              </a:solidFill>
              <a:latin typeface="微软雅黑" pitchFamily="34" charset="-122"/>
              <a:ea typeface="微软雅黑" pitchFamily="34" charset="-122"/>
            </a:endParaRPr>
          </a:p>
        </p:txBody>
      </p:sp>
      <p:sp>
        <p:nvSpPr>
          <p:cNvPr id="52"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52"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Scale>
                                      <p:cBhvr>
                                        <p:cTn id="20"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6"/>
                                        </p:tgtEl>
                                        <p:attrNameLst>
                                          <p:attrName>ppt_x</p:attrName>
                                          <p:attrName>ppt_y</p:attrName>
                                        </p:attrNameLst>
                                      </p:cBhvr>
                                    </p:animMotion>
                                    <p:animEffect transition="in" filter="fade">
                                      <p:cBhvr>
                                        <p:cTn id="22" dur="1000"/>
                                        <p:tgtEl>
                                          <p:spTgt spid="4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3500"/>
                            </p:stCondLst>
                            <p:childTnLst>
                              <p:par>
                                <p:cTn id="40" presetID="52"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Scale>
                                      <p:cBhvr>
                                        <p:cTn id="4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7"/>
                                        </p:tgtEl>
                                        <p:attrNameLst>
                                          <p:attrName>ppt_x</p:attrName>
                                          <p:attrName>ppt_y</p:attrName>
                                        </p:attrNameLst>
                                      </p:cBhvr>
                                    </p:animMotion>
                                    <p:animEffect transition="in" filter="fade">
                                      <p:cBhvr>
                                        <p:cTn id="44" dur="1000"/>
                                        <p:tgtEl>
                                          <p:spTgt spid="47"/>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up)">
                                      <p:cBhvr>
                                        <p:cTn id="54" dur="500"/>
                                        <p:tgtEl>
                                          <p:spTgt spid="4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childTnLst>
                          </p:cTn>
                        </p:par>
                        <p:par>
                          <p:cTn id="61" fill="hold">
                            <p:stCondLst>
                              <p:cond delay="6000"/>
                            </p:stCondLst>
                            <p:childTnLst>
                              <p:par>
                                <p:cTn id="62" presetID="52"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Scale>
                                      <p:cBhvr>
                                        <p:cTn id="64"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48"/>
                                        </p:tgtEl>
                                        <p:attrNameLst>
                                          <p:attrName>ppt_x</p:attrName>
                                          <p:attrName>ppt_y</p:attrName>
                                        </p:attrNameLst>
                                      </p:cBhvr>
                                    </p:animMotion>
                                    <p:animEffect transition="in" filter="fade">
                                      <p:cBhvr>
                                        <p:cTn id="66" dur="1000"/>
                                        <p:tgtEl>
                                          <p:spTgt spid="48"/>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fltVal val="0"/>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animEffect transition="in" filter="fade">
                                      <p:cBhvr>
                                        <p:cTn id="72" dur="500"/>
                                        <p:tgtEl>
                                          <p:spTgt spid="51"/>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up)">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animBg="1"/>
      <p:bldP spid="47" grpId="0" animBg="1"/>
      <p:bldP spid="48" grpId="0" animBg="1"/>
      <p:bldP spid="49" grpId="0"/>
      <p:bldP spid="50" grpId="0"/>
      <p:bldP spid="51" grpId="0"/>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椭圆 33"/>
          <p:cNvSpPr/>
          <p:nvPr/>
        </p:nvSpPr>
        <p:spPr>
          <a:xfrm rot="21600000">
            <a:off x="1454298" y="1584076"/>
            <a:ext cx="3720000" cy="3720000"/>
          </a:xfrm>
          <a:prstGeom prst="ellipse">
            <a:avLst/>
          </a:prstGeom>
          <a:solidFill>
            <a:srgbClr val="665542"/>
          </a:solidFill>
          <a:ln w="25400" cap="flat" cmpd="sng" algn="ctr">
            <a:noFill/>
            <a:prstDash val="solid"/>
          </a:ln>
          <a:effectLst>
            <a:softEdge rad="127000"/>
          </a:effectLst>
        </p:spPr>
        <p:txBody>
          <a:bodyPr lIns="96004" tIns="48002" rIns="96004" bIns="48002" anchor="ctr"/>
          <a:lstStyle/>
          <a:p>
            <a:pPr algn="ctr">
              <a:defRPr/>
            </a:pPr>
            <a:endParaRPr lang="en-US" sz="1444" kern="0" dirty="0">
              <a:solidFill>
                <a:sysClr val="window" lastClr="FFFFFF"/>
              </a:solidFill>
            </a:endParaRPr>
          </a:p>
        </p:txBody>
      </p:sp>
      <p:sp>
        <p:nvSpPr>
          <p:cNvPr id="35" name="椭圆 34"/>
          <p:cNvSpPr/>
          <p:nvPr/>
        </p:nvSpPr>
        <p:spPr>
          <a:xfrm>
            <a:off x="1711725" y="1841603"/>
            <a:ext cx="3205144" cy="3204948"/>
          </a:xfrm>
          <a:prstGeom prst="ellipse">
            <a:avLst/>
          </a:prstGeom>
          <a:solidFill>
            <a:srgbClr val="0070C0"/>
          </a:solidFill>
          <a:ln w="190500" cap="flat" cmpd="sng" algn="ctr">
            <a:solidFill>
              <a:sysClr val="window" lastClr="FFFFFF">
                <a:lumMod val="95000"/>
              </a:sysClr>
            </a:solidFill>
            <a:prstDash val="solid"/>
          </a:ln>
          <a:effectLst>
            <a:innerShdw blurRad="304800" dist="152400" dir="13500000">
              <a:prstClr val="black">
                <a:alpha val="33000"/>
              </a:prstClr>
            </a:innerShdw>
          </a:effectLst>
        </p:spPr>
        <p:txBody>
          <a:bodyPr lIns="96004" tIns="48002" rIns="96004" bIns="48002" anchor="ctr"/>
          <a:lstStyle/>
          <a:p>
            <a:pPr algn="ctr">
              <a:lnSpc>
                <a:spcPct val="130000"/>
              </a:lnSpc>
              <a:defRPr/>
            </a:pPr>
            <a:r>
              <a:rPr lang="zh-CN" altLang="en-US" sz="2222" b="1" kern="0" dirty="0">
                <a:solidFill>
                  <a:sysClr val="window" lastClr="FFFFFF"/>
                </a:solidFill>
                <a:latin typeface="微软雅黑" panose="020B0503020204020204" pitchFamily="34" charset="-122"/>
                <a:ea typeface="微软雅黑" panose="020B0503020204020204" pitchFamily="34" charset="-122"/>
              </a:rPr>
              <a:t>请在此处输</a:t>
            </a:r>
            <a:endParaRPr lang="en-US" altLang="zh-CN" sz="2222" b="1" kern="0" dirty="0">
              <a:solidFill>
                <a:sysClr val="window" lastClr="FFFFFF"/>
              </a:solidFill>
              <a:latin typeface="微软雅黑" panose="020B0503020204020204" pitchFamily="34" charset="-122"/>
              <a:ea typeface="微软雅黑" panose="020B0503020204020204" pitchFamily="34" charset="-122"/>
            </a:endParaRPr>
          </a:p>
          <a:p>
            <a:pPr algn="ctr">
              <a:lnSpc>
                <a:spcPct val="130000"/>
              </a:lnSpc>
              <a:defRPr/>
            </a:pPr>
            <a:r>
              <a:rPr lang="zh-CN" altLang="en-US" sz="2222" b="1" kern="0" dirty="0">
                <a:solidFill>
                  <a:sysClr val="window" lastClr="FFFFFF"/>
                </a:solidFill>
                <a:latin typeface="微软雅黑" panose="020B0503020204020204" pitchFamily="34" charset="-122"/>
                <a:ea typeface="微软雅黑" panose="020B0503020204020204" pitchFamily="34" charset="-122"/>
              </a:rPr>
              <a:t>入您的标题</a:t>
            </a:r>
            <a:endParaRPr lang="en-US" sz="2222" b="1"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599502" y="3558686"/>
            <a:ext cx="2019240" cy="2019117"/>
          </a:xfrm>
          <a:prstGeom prst="ellipse">
            <a:avLst/>
          </a:prstGeom>
          <a:solidFill>
            <a:srgbClr val="0070C0"/>
          </a:solidFill>
          <a:ln w="165100" cap="flat" cmpd="sng" algn="ctr">
            <a:solidFill>
              <a:sysClr val="window" lastClr="FFFFFF">
                <a:lumMod val="95000"/>
              </a:sysClr>
            </a:solidFill>
            <a:prstDash val="solid"/>
          </a:ln>
          <a:effectLst>
            <a:innerShdw blurRad="304800" dist="152400" dir="13500000">
              <a:prstClr val="black">
                <a:alpha val="33000"/>
              </a:prstClr>
            </a:innerShdw>
          </a:effectLst>
        </p:spPr>
        <p:txBody>
          <a:bodyPr lIns="96004" tIns="48002" rIns="96004" bIns="48002" anchor="ctr"/>
          <a:lstStyle/>
          <a:p>
            <a:pPr algn="just">
              <a:lnSpc>
                <a:spcPct val="130000"/>
              </a:lnSpc>
              <a:defRPr/>
            </a:pPr>
            <a:r>
              <a:rPr lang="zh-CN" altLang="en-US" sz="1556" kern="0" dirty="0">
                <a:solidFill>
                  <a:schemeClr val="bg1"/>
                </a:solidFill>
                <a:latin typeface="微软雅黑" pitchFamily="34" charset="-122"/>
                <a:ea typeface="微软雅黑" pitchFamily="34" charset="-122"/>
              </a:rPr>
              <a:t>请在此处输入您的文本</a:t>
            </a:r>
          </a:p>
        </p:txBody>
      </p:sp>
      <p:sp>
        <p:nvSpPr>
          <p:cNvPr id="37" name="椭圆 36"/>
          <p:cNvSpPr/>
          <p:nvPr/>
        </p:nvSpPr>
        <p:spPr>
          <a:xfrm>
            <a:off x="3627154" y="1017295"/>
            <a:ext cx="1684481" cy="1684378"/>
          </a:xfrm>
          <a:prstGeom prst="ellipse">
            <a:avLst/>
          </a:prstGeom>
          <a:solidFill>
            <a:srgbClr val="0070C0"/>
          </a:solidFill>
          <a:ln w="127000" cap="flat" cmpd="sng" algn="ctr">
            <a:solidFill>
              <a:sysClr val="window" lastClr="FFFFFF">
                <a:lumMod val="95000"/>
              </a:sysClr>
            </a:solidFill>
            <a:prstDash val="solid"/>
          </a:ln>
          <a:effectLst>
            <a:innerShdw blurRad="304800" dist="152400" dir="13500000">
              <a:prstClr val="black">
                <a:alpha val="33000"/>
              </a:prstClr>
            </a:innerShdw>
          </a:effectLst>
        </p:spPr>
        <p:txBody>
          <a:bodyPr lIns="96004" tIns="48002" rIns="96004" bIns="48002" anchor="ctr"/>
          <a:lstStyle/>
          <a:p>
            <a:pPr algn="just">
              <a:lnSpc>
                <a:spcPct val="130000"/>
              </a:lnSpc>
              <a:defRPr/>
            </a:pPr>
            <a:r>
              <a:rPr lang="zh-CN" altLang="en-US" sz="1556" kern="0" dirty="0">
                <a:solidFill>
                  <a:schemeClr val="bg1"/>
                </a:solidFill>
                <a:latin typeface="微软雅黑" pitchFamily="34" charset="-122"/>
                <a:ea typeface="微软雅黑" pitchFamily="34" charset="-122"/>
              </a:rPr>
              <a:t>请在此处输入您的文本</a:t>
            </a:r>
          </a:p>
        </p:txBody>
      </p:sp>
      <p:sp>
        <p:nvSpPr>
          <p:cNvPr id="38" name="椭圆 37"/>
          <p:cNvSpPr/>
          <p:nvPr/>
        </p:nvSpPr>
        <p:spPr>
          <a:xfrm>
            <a:off x="3794392" y="3900994"/>
            <a:ext cx="1371089" cy="1371006"/>
          </a:xfrm>
          <a:prstGeom prst="ellipse">
            <a:avLst/>
          </a:prstGeom>
          <a:solidFill>
            <a:srgbClr val="0070C0"/>
          </a:solidFill>
          <a:ln w="101600" cap="flat" cmpd="sng" algn="ctr">
            <a:solidFill>
              <a:sysClr val="window" lastClr="FFFFFF">
                <a:lumMod val="95000"/>
              </a:sysClr>
            </a:solidFill>
            <a:prstDash val="solid"/>
          </a:ln>
          <a:effectLst>
            <a:innerShdw blurRad="304800" dist="152400" dir="13500000">
              <a:prstClr val="black">
                <a:alpha val="33000"/>
              </a:prstClr>
            </a:innerShdw>
          </a:effectLst>
        </p:spPr>
        <p:txBody>
          <a:bodyPr lIns="96004" tIns="48002" rIns="96004" bIns="48002" anchor="ctr"/>
          <a:lstStyle/>
          <a:p>
            <a:pPr algn="just">
              <a:lnSpc>
                <a:spcPct val="130000"/>
              </a:lnSpc>
              <a:defRPr/>
            </a:pPr>
            <a:r>
              <a:rPr lang="zh-CN" altLang="en-US" sz="1333" kern="0" dirty="0">
                <a:solidFill>
                  <a:schemeClr val="bg1"/>
                </a:solidFill>
                <a:latin typeface="微软雅黑" pitchFamily="34" charset="-122"/>
                <a:ea typeface="微软雅黑" pitchFamily="34" charset="-122"/>
              </a:rPr>
              <a:t>请在此处输入您的文本</a:t>
            </a:r>
          </a:p>
        </p:txBody>
      </p:sp>
      <p:sp>
        <p:nvSpPr>
          <p:cNvPr id="39" name="椭圆 38"/>
          <p:cNvSpPr/>
          <p:nvPr/>
        </p:nvSpPr>
        <p:spPr>
          <a:xfrm>
            <a:off x="1415823" y="1062017"/>
            <a:ext cx="1602572" cy="1602473"/>
          </a:xfrm>
          <a:prstGeom prst="ellipse">
            <a:avLst/>
          </a:prstGeom>
          <a:solidFill>
            <a:srgbClr val="0070C0"/>
          </a:solidFill>
          <a:ln w="127000" cap="flat" cmpd="sng" algn="ctr">
            <a:solidFill>
              <a:srgbClr val="F2F2F2"/>
            </a:solidFill>
            <a:prstDash val="solid"/>
          </a:ln>
          <a:effectLst>
            <a:innerShdw blurRad="304800" dist="152400" dir="13500000">
              <a:prstClr val="black">
                <a:alpha val="33000"/>
              </a:prstClr>
            </a:innerShdw>
          </a:effectLst>
        </p:spPr>
        <p:txBody>
          <a:bodyPr lIns="96004" tIns="48002" rIns="96004" bIns="48002" anchor="ctr"/>
          <a:lstStyle/>
          <a:p>
            <a:pPr algn="just">
              <a:lnSpc>
                <a:spcPct val="130000"/>
              </a:lnSpc>
              <a:defRPr/>
            </a:pPr>
            <a:r>
              <a:rPr lang="zh-CN" altLang="en-US" sz="1556" kern="0" dirty="0">
                <a:solidFill>
                  <a:schemeClr val="bg1"/>
                </a:solidFill>
                <a:latin typeface="微软雅黑" pitchFamily="34" charset="-122"/>
                <a:ea typeface="微软雅黑" pitchFamily="34" charset="-122"/>
              </a:rPr>
              <a:t>请在此处输入您的文本</a:t>
            </a:r>
            <a:endParaRPr lang="en-US" sz="1556" kern="0" dirty="0">
              <a:solidFill>
                <a:schemeClr val="bg1"/>
              </a:solidFill>
              <a:latin typeface="微软雅黑" pitchFamily="34" charset="-122"/>
              <a:ea typeface="微软雅黑" pitchFamily="34" charset="-122"/>
            </a:endParaRPr>
          </a:p>
        </p:txBody>
      </p:sp>
      <p:sp>
        <p:nvSpPr>
          <p:cNvPr id="40" name="椭圆 39"/>
          <p:cNvSpPr/>
          <p:nvPr/>
        </p:nvSpPr>
        <p:spPr>
          <a:xfrm>
            <a:off x="6280133" y="2678041"/>
            <a:ext cx="280000" cy="2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a:t>
            </a:r>
          </a:p>
        </p:txBody>
      </p:sp>
      <p:sp>
        <p:nvSpPr>
          <p:cNvPr id="41" name="文本框 7"/>
          <p:cNvSpPr txBox="1">
            <a:spLocks noChangeArrowheads="1"/>
          </p:cNvSpPr>
          <p:nvPr/>
        </p:nvSpPr>
        <p:spPr bwMode="auto">
          <a:xfrm>
            <a:off x="6600169" y="2390705"/>
            <a:ext cx="2800311" cy="8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20000"/>
              </a:lnSpc>
            </a:pPr>
            <a:r>
              <a:rPr lang="zh-CN" altLang="en-US" sz="1556" b="1" dirty="0">
                <a:solidFill>
                  <a:schemeClr val="tx1">
                    <a:lumMod val="75000"/>
                    <a:lumOff val="25000"/>
                  </a:schemeClr>
                </a:solidFill>
                <a:latin typeface="微软雅黑" pitchFamily="34" charset="-122"/>
              </a:rPr>
              <a:t>第二季度</a:t>
            </a:r>
            <a:endParaRPr lang="en-US" altLang="zh-CN" sz="1556" b="1" dirty="0">
              <a:solidFill>
                <a:schemeClr val="tx1">
                  <a:lumMod val="75000"/>
                  <a:lumOff val="25000"/>
                </a:schemeClr>
              </a:solidFill>
              <a:latin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rPr>
              <a:t>添加说明文字添加说明文字添加说明文字添加说明文字。</a:t>
            </a:r>
          </a:p>
        </p:txBody>
      </p:sp>
      <p:sp>
        <p:nvSpPr>
          <p:cNvPr id="42" name="椭圆 41"/>
          <p:cNvSpPr/>
          <p:nvPr/>
        </p:nvSpPr>
        <p:spPr>
          <a:xfrm>
            <a:off x="6281373" y="3764408"/>
            <a:ext cx="280000" cy="2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a:t>
            </a:r>
          </a:p>
        </p:txBody>
      </p:sp>
      <p:sp>
        <p:nvSpPr>
          <p:cNvPr id="43" name="文本框 7"/>
          <p:cNvSpPr txBox="1">
            <a:spLocks noChangeArrowheads="1"/>
          </p:cNvSpPr>
          <p:nvPr/>
        </p:nvSpPr>
        <p:spPr bwMode="auto">
          <a:xfrm>
            <a:off x="6601409" y="3477071"/>
            <a:ext cx="2799071" cy="8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20000"/>
              </a:lnSpc>
            </a:pPr>
            <a:r>
              <a:rPr lang="zh-CN" altLang="en-US" sz="1556" b="1" dirty="0">
                <a:solidFill>
                  <a:schemeClr val="tx1">
                    <a:lumMod val="75000"/>
                    <a:lumOff val="25000"/>
                  </a:schemeClr>
                </a:solidFill>
                <a:latin typeface="微软雅黑" pitchFamily="34" charset="-122"/>
              </a:rPr>
              <a:t>第三季度</a:t>
            </a:r>
            <a:endParaRPr lang="en-US" altLang="zh-CN" sz="1556" b="1" dirty="0">
              <a:solidFill>
                <a:schemeClr val="tx1">
                  <a:lumMod val="75000"/>
                  <a:lumOff val="25000"/>
                </a:schemeClr>
              </a:solidFill>
              <a:latin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rPr>
              <a:t>添加说明文字添加说明文字添加说明文字添加说明文字。</a:t>
            </a:r>
          </a:p>
        </p:txBody>
      </p:sp>
      <p:sp>
        <p:nvSpPr>
          <p:cNvPr id="44" name="椭圆 43"/>
          <p:cNvSpPr/>
          <p:nvPr/>
        </p:nvSpPr>
        <p:spPr>
          <a:xfrm>
            <a:off x="6282613" y="4850448"/>
            <a:ext cx="280000" cy="2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a:t>
            </a:r>
          </a:p>
        </p:txBody>
      </p:sp>
      <p:sp>
        <p:nvSpPr>
          <p:cNvPr id="45" name="文本框 7"/>
          <p:cNvSpPr txBox="1">
            <a:spLocks noChangeArrowheads="1"/>
          </p:cNvSpPr>
          <p:nvPr/>
        </p:nvSpPr>
        <p:spPr bwMode="auto">
          <a:xfrm>
            <a:off x="6602649" y="4563111"/>
            <a:ext cx="2797831" cy="8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20000"/>
              </a:lnSpc>
            </a:pPr>
            <a:r>
              <a:rPr lang="zh-CN" altLang="en-US" sz="1556" b="1" dirty="0">
                <a:solidFill>
                  <a:schemeClr val="tx1">
                    <a:lumMod val="75000"/>
                    <a:lumOff val="25000"/>
                  </a:schemeClr>
                </a:solidFill>
                <a:latin typeface="微软雅黑" pitchFamily="34" charset="-122"/>
              </a:rPr>
              <a:t>第四季度</a:t>
            </a:r>
            <a:endParaRPr lang="en-US" altLang="zh-CN" sz="1556" b="1" dirty="0">
              <a:solidFill>
                <a:schemeClr val="tx1">
                  <a:lumMod val="75000"/>
                  <a:lumOff val="25000"/>
                </a:schemeClr>
              </a:solidFill>
              <a:latin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rPr>
              <a:t>添加说明文字添加说明文字添加说明文字添加说明文字。</a:t>
            </a:r>
          </a:p>
        </p:txBody>
      </p:sp>
      <p:sp>
        <p:nvSpPr>
          <p:cNvPr id="46" name="椭圆 45"/>
          <p:cNvSpPr/>
          <p:nvPr/>
        </p:nvSpPr>
        <p:spPr>
          <a:xfrm>
            <a:off x="6280133" y="1624668"/>
            <a:ext cx="280000" cy="280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a:t>
            </a:r>
          </a:p>
        </p:txBody>
      </p:sp>
      <p:sp>
        <p:nvSpPr>
          <p:cNvPr id="47" name="文本框 7"/>
          <p:cNvSpPr txBox="1">
            <a:spLocks noChangeArrowheads="1"/>
          </p:cNvSpPr>
          <p:nvPr/>
        </p:nvSpPr>
        <p:spPr bwMode="auto">
          <a:xfrm>
            <a:off x="6600169" y="1337331"/>
            <a:ext cx="2800311" cy="8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lnSpc>
                <a:spcPct val="120000"/>
              </a:lnSpc>
            </a:pPr>
            <a:r>
              <a:rPr lang="zh-CN" altLang="en-US" sz="1556" b="1" dirty="0">
                <a:solidFill>
                  <a:schemeClr val="tx1">
                    <a:lumMod val="75000"/>
                    <a:lumOff val="25000"/>
                  </a:schemeClr>
                </a:solidFill>
                <a:latin typeface="微软雅黑" pitchFamily="34" charset="-122"/>
              </a:rPr>
              <a:t>第一季度</a:t>
            </a:r>
            <a:endParaRPr lang="en-US" altLang="zh-CN" sz="1556" b="1" dirty="0">
              <a:solidFill>
                <a:schemeClr val="tx1">
                  <a:lumMod val="75000"/>
                  <a:lumOff val="25000"/>
                </a:schemeClr>
              </a:solidFill>
              <a:latin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rPr>
              <a:t>添加说明文字添加说明文字添加说明文字添加说明文字。</a:t>
            </a:r>
          </a:p>
        </p:txBody>
      </p:sp>
      <p:sp>
        <p:nvSpPr>
          <p:cNvPr id="48"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80">
                                          <p:stCondLst>
                                            <p:cond delay="0"/>
                                          </p:stCondLst>
                                        </p:cTn>
                                        <p:tgtEl>
                                          <p:spTgt spid="34"/>
                                        </p:tgtEl>
                                      </p:cBhvr>
                                    </p:animEffect>
                                    <p:anim calcmode="lin" valueType="num">
                                      <p:cBhvr>
                                        <p:cTn id="1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0" dur="26">
                                          <p:stCondLst>
                                            <p:cond delay="650"/>
                                          </p:stCondLst>
                                        </p:cTn>
                                        <p:tgtEl>
                                          <p:spTgt spid="34"/>
                                        </p:tgtEl>
                                      </p:cBhvr>
                                      <p:to x="100000" y="60000"/>
                                    </p:animScale>
                                    <p:animScale>
                                      <p:cBhvr>
                                        <p:cTn id="21" dur="166" decel="50000">
                                          <p:stCondLst>
                                            <p:cond delay="676"/>
                                          </p:stCondLst>
                                        </p:cTn>
                                        <p:tgtEl>
                                          <p:spTgt spid="34"/>
                                        </p:tgtEl>
                                      </p:cBhvr>
                                      <p:to x="100000" y="100000"/>
                                    </p:animScale>
                                    <p:animScale>
                                      <p:cBhvr>
                                        <p:cTn id="22" dur="26">
                                          <p:stCondLst>
                                            <p:cond delay="1312"/>
                                          </p:stCondLst>
                                        </p:cTn>
                                        <p:tgtEl>
                                          <p:spTgt spid="34"/>
                                        </p:tgtEl>
                                      </p:cBhvr>
                                      <p:to x="100000" y="80000"/>
                                    </p:animScale>
                                    <p:animScale>
                                      <p:cBhvr>
                                        <p:cTn id="23" dur="166" decel="50000">
                                          <p:stCondLst>
                                            <p:cond delay="1338"/>
                                          </p:stCondLst>
                                        </p:cTn>
                                        <p:tgtEl>
                                          <p:spTgt spid="34"/>
                                        </p:tgtEl>
                                      </p:cBhvr>
                                      <p:to x="100000" y="100000"/>
                                    </p:animScale>
                                    <p:animScale>
                                      <p:cBhvr>
                                        <p:cTn id="24" dur="26">
                                          <p:stCondLst>
                                            <p:cond delay="1642"/>
                                          </p:stCondLst>
                                        </p:cTn>
                                        <p:tgtEl>
                                          <p:spTgt spid="34"/>
                                        </p:tgtEl>
                                      </p:cBhvr>
                                      <p:to x="100000" y="90000"/>
                                    </p:animScale>
                                    <p:animScale>
                                      <p:cBhvr>
                                        <p:cTn id="25" dur="166" decel="50000">
                                          <p:stCondLst>
                                            <p:cond delay="1668"/>
                                          </p:stCondLst>
                                        </p:cTn>
                                        <p:tgtEl>
                                          <p:spTgt spid="34"/>
                                        </p:tgtEl>
                                      </p:cBhvr>
                                      <p:to x="100000" y="100000"/>
                                    </p:animScale>
                                    <p:animScale>
                                      <p:cBhvr>
                                        <p:cTn id="26" dur="26">
                                          <p:stCondLst>
                                            <p:cond delay="1808"/>
                                          </p:stCondLst>
                                        </p:cTn>
                                        <p:tgtEl>
                                          <p:spTgt spid="34"/>
                                        </p:tgtEl>
                                      </p:cBhvr>
                                      <p:to x="100000" y="95000"/>
                                    </p:animScale>
                                    <p:animScale>
                                      <p:cBhvr>
                                        <p:cTn id="27" dur="166" decel="50000">
                                          <p:stCondLst>
                                            <p:cond delay="1834"/>
                                          </p:stCondLst>
                                        </p:cTn>
                                        <p:tgtEl>
                                          <p:spTgt spid="3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80">
                                          <p:stCondLst>
                                            <p:cond delay="0"/>
                                          </p:stCondLst>
                                        </p:cTn>
                                        <p:tgtEl>
                                          <p:spTgt spid="35"/>
                                        </p:tgtEl>
                                      </p:cBhvr>
                                    </p:animEffect>
                                    <p:anim calcmode="lin" valueType="num">
                                      <p:cBhvr>
                                        <p:cTn id="31"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36" dur="26">
                                          <p:stCondLst>
                                            <p:cond delay="650"/>
                                          </p:stCondLst>
                                        </p:cTn>
                                        <p:tgtEl>
                                          <p:spTgt spid="35"/>
                                        </p:tgtEl>
                                      </p:cBhvr>
                                      <p:to x="100000" y="60000"/>
                                    </p:animScale>
                                    <p:animScale>
                                      <p:cBhvr>
                                        <p:cTn id="37" dur="166" decel="50000">
                                          <p:stCondLst>
                                            <p:cond delay="676"/>
                                          </p:stCondLst>
                                        </p:cTn>
                                        <p:tgtEl>
                                          <p:spTgt spid="35"/>
                                        </p:tgtEl>
                                      </p:cBhvr>
                                      <p:to x="100000" y="100000"/>
                                    </p:animScale>
                                    <p:animScale>
                                      <p:cBhvr>
                                        <p:cTn id="38" dur="26">
                                          <p:stCondLst>
                                            <p:cond delay="1312"/>
                                          </p:stCondLst>
                                        </p:cTn>
                                        <p:tgtEl>
                                          <p:spTgt spid="35"/>
                                        </p:tgtEl>
                                      </p:cBhvr>
                                      <p:to x="100000" y="80000"/>
                                    </p:animScale>
                                    <p:animScale>
                                      <p:cBhvr>
                                        <p:cTn id="39" dur="166" decel="50000">
                                          <p:stCondLst>
                                            <p:cond delay="1338"/>
                                          </p:stCondLst>
                                        </p:cTn>
                                        <p:tgtEl>
                                          <p:spTgt spid="35"/>
                                        </p:tgtEl>
                                      </p:cBhvr>
                                      <p:to x="100000" y="100000"/>
                                    </p:animScale>
                                    <p:animScale>
                                      <p:cBhvr>
                                        <p:cTn id="40" dur="26">
                                          <p:stCondLst>
                                            <p:cond delay="1642"/>
                                          </p:stCondLst>
                                        </p:cTn>
                                        <p:tgtEl>
                                          <p:spTgt spid="35"/>
                                        </p:tgtEl>
                                      </p:cBhvr>
                                      <p:to x="100000" y="90000"/>
                                    </p:animScale>
                                    <p:animScale>
                                      <p:cBhvr>
                                        <p:cTn id="41" dur="166" decel="50000">
                                          <p:stCondLst>
                                            <p:cond delay="1668"/>
                                          </p:stCondLst>
                                        </p:cTn>
                                        <p:tgtEl>
                                          <p:spTgt spid="35"/>
                                        </p:tgtEl>
                                      </p:cBhvr>
                                      <p:to x="100000" y="100000"/>
                                    </p:animScale>
                                    <p:animScale>
                                      <p:cBhvr>
                                        <p:cTn id="42" dur="26">
                                          <p:stCondLst>
                                            <p:cond delay="1808"/>
                                          </p:stCondLst>
                                        </p:cTn>
                                        <p:tgtEl>
                                          <p:spTgt spid="35"/>
                                        </p:tgtEl>
                                      </p:cBhvr>
                                      <p:to x="100000" y="95000"/>
                                    </p:animScale>
                                    <p:animScale>
                                      <p:cBhvr>
                                        <p:cTn id="43" dur="166" decel="50000">
                                          <p:stCondLst>
                                            <p:cond delay="1834"/>
                                          </p:stCondLst>
                                        </p:cTn>
                                        <p:tgtEl>
                                          <p:spTgt spid="35"/>
                                        </p:tgtEl>
                                      </p:cBhvr>
                                      <p:to x="100000" y="100000"/>
                                    </p:animScale>
                                  </p:childTnLst>
                                </p:cTn>
                              </p:par>
                            </p:childTnLst>
                          </p:cTn>
                        </p:par>
                        <p:par>
                          <p:cTn id="44" fill="hold">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7"/>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25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 calcmode="lin" valueType="num">
                                      <p:cBhvr>
                                        <p:cTn id="55"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9"/>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1000" fill="hold"/>
                                        <p:tgtEl>
                                          <p:spTgt spid="36"/>
                                        </p:tgtEl>
                                        <p:attrNameLst>
                                          <p:attrName>ppt_w</p:attrName>
                                        </p:attrNameLst>
                                      </p:cBhvr>
                                      <p:tavLst>
                                        <p:tav tm="0">
                                          <p:val>
                                            <p:fltVal val="0"/>
                                          </p:val>
                                        </p:tav>
                                        <p:tav tm="100000">
                                          <p:val>
                                            <p:strVal val="#ppt_w"/>
                                          </p:val>
                                        </p:tav>
                                      </p:tavLst>
                                    </p:anim>
                                    <p:anim calcmode="lin" valueType="num">
                                      <p:cBhvr>
                                        <p:cTn id="60" dur="1000" fill="hold"/>
                                        <p:tgtEl>
                                          <p:spTgt spid="36"/>
                                        </p:tgtEl>
                                        <p:attrNameLst>
                                          <p:attrName>ppt_h</p:attrName>
                                        </p:attrNameLst>
                                      </p:cBhvr>
                                      <p:tavLst>
                                        <p:tav tm="0">
                                          <p:val>
                                            <p:fltVal val="0"/>
                                          </p:val>
                                        </p:tav>
                                        <p:tav tm="100000">
                                          <p:val>
                                            <p:strVal val="#ppt_h"/>
                                          </p:val>
                                        </p:tav>
                                      </p:tavLst>
                                    </p:anim>
                                    <p:anim calcmode="lin" valueType="num">
                                      <p:cBhvr>
                                        <p:cTn id="61"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6"/>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75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4250"/>
                            </p:stCondLst>
                            <p:childTnLst>
                              <p:par>
                                <p:cTn id="70" presetID="23" presetClass="entr" presetSubtype="32"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strVal val="4*#ppt_w"/>
                                          </p:val>
                                        </p:tav>
                                        <p:tav tm="100000">
                                          <p:val>
                                            <p:strVal val="#ppt_w"/>
                                          </p:val>
                                        </p:tav>
                                      </p:tavLst>
                                    </p:anim>
                                    <p:anim calcmode="lin" valueType="num">
                                      <p:cBhvr>
                                        <p:cTn id="73" dur="500" fill="hold"/>
                                        <p:tgtEl>
                                          <p:spTgt spid="46"/>
                                        </p:tgtEl>
                                        <p:attrNameLst>
                                          <p:attrName>ppt_h</p:attrName>
                                        </p:attrNameLst>
                                      </p:cBhvr>
                                      <p:tavLst>
                                        <p:tav tm="0">
                                          <p:val>
                                            <p:strVal val="4*#ppt_h"/>
                                          </p:val>
                                        </p:tav>
                                        <p:tav tm="100000">
                                          <p:val>
                                            <p:strVal val="#ppt_h"/>
                                          </p:val>
                                        </p:tav>
                                      </p:tavLst>
                                    </p:anim>
                                  </p:childTnLst>
                                </p:cTn>
                              </p:par>
                            </p:childTnLst>
                          </p:cTn>
                        </p:par>
                        <p:par>
                          <p:cTn id="74" fill="hold">
                            <p:stCondLst>
                              <p:cond delay="4750"/>
                            </p:stCondLst>
                            <p:childTnLst>
                              <p:par>
                                <p:cTn id="75" presetID="22" presetClass="entr" presetSubtype="8"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par>
                          <p:cTn id="78" fill="hold">
                            <p:stCondLst>
                              <p:cond delay="5250"/>
                            </p:stCondLst>
                            <p:childTnLst>
                              <p:par>
                                <p:cTn id="79" presetID="23" presetClass="entr" presetSubtype="32"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strVal val="4*#ppt_w"/>
                                          </p:val>
                                        </p:tav>
                                        <p:tav tm="100000">
                                          <p:val>
                                            <p:strVal val="#ppt_w"/>
                                          </p:val>
                                        </p:tav>
                                      </p:tavLst>
                                    </p:anim>
                                    <p:anim calcmode="lin" valueType="num">
                                      <p:cBhvr>
                                        <p:cTn id="82" dur="500" fill="hold"/>
                                        <p:tgtEl>
                                          <p:spTgt spid="40"/>
                                        </p:tgtEl>
                                        <p:attrNameLst>
                                          <p:attrName>ppt_h</p:attrName>
                                        </p:attrNameLst>
                                      </p:cBhvr>
                                      <p:tavLst>
                                        <p:tav tm="0">
                                          <p:val>
                                            <p:strVal val="4*#ppt_h"/>
                                          </p:val>
                                        </p:tav>
                                        <p:tav tm="100000">
                                          <p:val>
                                            <p:strVal val="#ppt_h"/>
                                          </p:val>
                                        </p:tav>
                                      </p:tavLst>
                                    </p:anim>
                                  </p:childTnLst>
                                </p:cTn>
                              </p:par>
                            </p:childTnLst>
                          </p:cTn>
                        </p:par>
                        <p:par>
                          <p:cTn id="83" fill="hold">
                            <p:stCondLst>
                              <p:cond delay="5750"/>
                            </p:stCondLst>
                            <p:childTnLst>
                              <p:par>
                                <p:cTn id="84" presetID="22" presetClass="entr" presetSubtype="8"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par>
                          <p:cTn id="87" fill="hold">
                            <p:stCondLst>
                              <p:cond delay="6250"/>
                            </p:stCondLst>
                            <p:childTnLst>
                              <p:par>
                                <p:cTn id="88" presetID="23" presetClass="entr" presetSubtype="32"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strVal val="4*#ppt_w"/>
                                          </p:val>
                                        </p:tav>
                                        <p:tav tm="100000">
                                          <p:val>
                                            <p:strVal val="#ppt_w"/>
                                          </p:val>
                                        </p:tav>
                                      </p:tavLst>
                                    </p:anim>
                                    <p:anim calcmode="lin" valueType="num">
                                      <p:cBhvr>
                                        <p:cTn id="91" dur="500" fill="hold"/>
                                        <p:tgtEl>
                                          <p:spTgt spid="42"/>
                                        </p:tgtEl>
                                        <p:attrNameLst>
                                          <p:attrName>ppt_h</p:attrName>
                                        </p:attrNameLst>
                                      </p:cBhvr>
                                      <p:tavLst>
                                        <p:tav tm="0">
                                          <p:val>
                                            <p:strVal val="4*#ppt_h"/>
                                          </p:val>
                                        </p:tav>
                                        <p:tav tm="100000">
                                          <p:val>
                                            <p:strVal val="#ppt_h"/>
                                          </p:val>
                                        </p:tav>
                                      </p:tavLst>
                                    </p:anim>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p:stCondLst>
                              <p:cond delay="7250"/>
                            </p:stCondLst>
                            <p:childTnLst>
                              <p:par>
                                <p:cTn id="97" presetID="23" presetClass="entr" presetSubtype="32"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strVal val="4*#ppt_w"/>
                                          </p:val>
                                        </p:tav>
                                        <p:tav tm="100000">
                                          <p:val>
                                            <p:strVal val="#ppt_w"/>
                                          </p:val>
                                        </p:tav>
                                      </p:tavLst>
                                    </p:anim>
                                    <p:anim calcmode="lin" valueType="num">
                                      <p:cBhvr>
                                        <p:cTn id="100" dur="500" fill="hold"/>
                                        <p:tgtEl>
                                          <p:spTgt spid="44"/>
                                        </p:tgtEl>
                                        <p:attrNameLst>
                                          <p:attrName>ppt_h</p:attrName>
                                        </p:attrNameLst>
                                      </p:cBhvr>
                                      <p:tavLst>
                                        <p:tav tm="0">
                                          <p:val>
                                            <p:strVal val="4*#ppt_h"/>
                                          </p:val>
                                        </p:tav>
                                        <p:tav tm="100000">
                                          <p:val>
                                            <p:strVal val="#ppt_h"/>
                                          </p:val>
                                        </p:tav>
                                      </p:tavLst>
                                    </p:anim>
                                  </p:childTnLst>
                                </p:cTn>
                              </p:par>
                            </p:childTnLst>
                          </p:cTn>
                        </p:par>
                        <p:par>
                          <p:cTn id="101" fill="hold">
                            <p:stCondLst>
                              <p:cond delay="7750"/>
                            </p:stCondLst>
                            <p:childTnLst>
                              <p:par>
                                <p:cTn id="102" presetID="22" presetClass="entr" presetSubtype="8"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left)">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animBg="1"/>
      <p:bldP spid="43" grpId="0"/>
      <p:bldP spid="44" grpId="0" animBg="1"/>
      <p:bldP spid="45" grpId="0"/>
      <p:bldP spid="46" grpId="0" animBg="1"/>
      <p:bldP spid="47" grpId="0"/>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342856"/>
            <a:ext cx="10160000" cy="63753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梯形 2"/>
          <p:cNvSpPr/>
          <p:nvPr/>
        </p:nvSpPr>
        <p:spPr>
          <a:xfrm>
            <a:off x="2972000" y="1746215"/>
            <a:ext cx="1300000" cy="240027"/>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00000"/>
              </a:solidFill>
            </a:endParaRPr>
          </a:p>
        </p:txBody>
      </p:sp>
      <p:sp>
        <p:nvSpPr>
          <p:cNvPr id="4" name="矩形 3"/>
          <p:cNvSpPr/>
          <p:nvPr/>
        </p:nvSpPr>
        <p:spPr>
          <a:xfrm>
            <a:off x="2455333" y="1891956"/>
            <a:ext cx="7704667" cy="1396797"/>
          </a:xfrm>
          <a:prstGeom prst="rect">
            <a:avLst/>
          </a:prstGeom>
          <a:solidFill>
            <a:srgbClr val="8FC31F"/>
          </a:solidFill>
          <a:ln w="12700" cap="flat" cmpd="sng" algn="ctr">
            <a:noFill/>
            <a:prstDash val="solid"/>
            <a:miter lim="800000"/>
          </a:ln>
          <a:effectLst/>
        </p:spPr>
        <p:txBody>
          <a:bodyPr lIns="1240000" tIns="0" bIns="40000" anchor="ctr"/>
          <a:lstStyle/>
          <a:p>
            <a:pPr algn="just">
              <a:defRPr/>
            </a:pPr>
            <a:endParaRPr lang="zh-CN" altLang="en-US" sz="4000" b="1" dirty="0">
              <a:solidFill>
                <a:srgbClr val="006D46"/>
              </a:solidFill>
              <a:latin typeface="华文中宋" panose="02010600040101010101" pitchFamily="2" charset="-122"/>
              <a:ea typeface="华文中宋" panose="02010600040101010101" pitchFamily="2" charset="-122"/>
              <a:cs typeface="+mj-cs"/>
            </a:endParaRPr>
          </a:p>
        </p:txBody>
      </p:sp>
      <p:sp>
        <p:nvSpPr>
          <p:cNvPr id="5" name="任意多边形 8"/>
          <p:cNvSpPr>
            <a:spLocks/>
          </p:cNvSpPr>
          <p:nvPr/>
        </p:nvSpPr>
        <p:spPr bwMode="auto">
          <a:xfrm>
            <a:off x="3070740" y="1746216"/>
            <a:ext cx="1104194" cy="112359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bg1">
              <a:lumMod val="95000"/>
            </a:schemeClr>
          </a:solidFill>
          <a:ln w="12700" algn="ctr">
            <a:noFill/>
            <a:miter lim="800000"/>
            <a:headEnd/>
            <a:tailEnd/>
          </a:ln>
        </p:spPr>
        <p:txBody>
          <a:bodyPr tIns="0" bIns="400000" anchor="ctr"/>
          <a:lstStyle/>
          <a:p>
            <a:pPr algn="ctr">
              <a:spcBef>
                <a:spcPts val="2667"/>
              </a:spcBef>
              <a:buClr>
                <a:schemeClr val="accent1"/>
              </a:buClr>
              <a:buSzPct val="60000"/>
            </a:pPr>
            <a:r>
              <a:rPr lang="en-US" altLang="zh-CN" sz="3556" b="1" dirty="0">
                <a:solidFill>
                  <a:srgbClr val="8FC31F"/>
                </a:solidFill>
                <a:latin typeface="微软雅黑" pitchFamily="34" charset="-122"/>
                <a:ea typeface="微软雅黑" pitchFamily="34" charset="-122"/>
                <a:cs typeface="Arial Unicode MS" pitchFamily="34" charset="-122"/>
              </a:rPr>
              <a:t>01</a:t>
            </a:r>
            <a:endParaRPr lang="zh-CN" altLang="en-US" sz="3556" b="1" dirty="0">
              <a:solidFill>
                <a:srgbClr val="8FC31F"/>
              </a:solidFill>
              <a:latin typeface="微软雅黑" pitchFamily="34" charset="-122"/>
              <a:ea typeface="微软雅黑" pitchFamily="34" charset="-122"/>
              <a:cs typeface="Arial Unicode MS" pitchFamily="34" charset="-122"/>
            </a:endParaRPr>
          </a:p>
        </p:txBody>
      </p:sp>
      <p:sp>
        <p:nvSpPr>
          <p:cNvPr id="6" name="文本框 10"/>
          <p:cNvSpPr txBox="1">
            <a:spLocks noChangeArrowheads="1"/>
          </p:cNvSpPr>
          <p:nvPr/>
        </p:nvSpPr>
        <p:spPr bwMode="auto">
          <a:xfrm>
            <a:off x="3945186" y="3323744"/>
            <a:ext cx="5775330" cy="803682"/>
          </a:xfrm>
          <a:prstGeom prst="rect">
            <a:avLst/>
          </a:prstGeom>
          <a:noFill/>
          <a:ln w="9525">
            <a:noFill/>
            <a:miter lim="800000"/>
            <a:headEnd/>
            <a:tailEnd/>
          </a:ln>
        </p:spPr>
        <p:txBody>
          <a:bodyPr wrap="square">
            <a:spAutoFit/>
          </a:bodyPr>
          <a:lstStyle/>
          <a:p>
            <a:pPr eaLnBrk="1" hangingPunct="1">
              <a:lnSpc>
                <a:spcPct val="130000"/>
              </a:lnSpc>
            </a:pPr>
            <a:r>
              <a:rPr lang="zh-CN" altLang="en-US" sz="1778" dirty="0">
                <a:solidFill>
                  <a:schemeClr val="bg1"/>
                </a:solidFill>
                <a:latin typeface="微软雅黑" pitchFamily="34" charset="-122"/>
                <a:ea typeface="微软雅黑" pitchFamily="34" charset="-122"/>
              </a:rPr>
              <a:t>此处添加或多或少的文字对第一部分的整体内容进行简单的说明，也可以添加小标题。</a:t>
            </a:r>
          </a:p>
        </p:txBody>
      </p:sp>
      <p:sp>
        <p:nvSpPr>
          <p:cNvPr id="7" name="矩形 6"/>
          <p:cNvSpPr/>
          <p:nvPr/>
        </p:nvSpPr>
        <p:spPr>
          <a:xfrm>
            <a:off x="4359920" y="2228203"/>
            <a:ext cx="4288353" cy="707886"/>
          </a:xfrm>
          <a:prstGeom prst="rect">
            <a:avLst/>
          </a:prstGeom>
        </p:spPr>
        <p:txBody>
          <a:bodyPr wrap="none">
            <a:spAutoFit/>
          </a:bodyPr>
          <a:lstStyle/>
          <a:p>
            <a:r>
              <a:rPr lang="zh-CN" altLang="en-US" sz="4000" b="1" dirty="0">
                <a:solidFill>
                  <a:schemeClr val="bg1"/>
                </a:solidFill>
                <a:latin typeface="微软雅黑" pitchFamily="34" charset="-122"/>
                <a:ea typeface="微软雅黑" pitchFamily="34" charset="-122"/>
              </a:rPr>
              <a:t>单击添加文本标题</a:t>
            </a:r>
          </a:p>
        </p:txBody>
      </p:sp>
      <p:sp>
        <p:nvSpPr>
          <p:cNvPr id="3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25016645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342856"/>
            <a:ext cx="10160000" cy="63753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梯形 2"/>
          <p:cNvSpPr/>
          <p:nvPr/>
        </p:nvSpPr>
        <p:spPr>
          <a:xfrm>
            <a:off x="2972000" y="1746215"/>
            <a:ext cx="1300000" cy="240027"/>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C00000"/>
              </a:solidFill>
            </a:endParaRPr>
          </a:p>
        </p:txBody>
      </p:sp>
      <p:sp>
        <p:nvSpPr>
          <p:cNvPr id="4" name="矩形 3"/>
          <p:cNvSpPr/>
          <p:nvPr/>
        </p:nvSpPr>
        <p:spPr>
          <a:xfrm>
            <a:off x="2455333" y="1891956"/>
            <a:ext cx="7704667" cy="1396797"/>
          </a:xfrm>
          <a:prstGeom prst="rect">
            <a:avLst/>
          </a:prstGeom>
          <a:solidFill>
            <a:srgbClr val="8FC31F"/>
          </a:solidFill>
          <a:ln w="12700" cap="flat" cmpd="sng" algn="ctr">
            <a:noFill/>
            <a:prstDash val="solid"/>
            <a:miter lim="800000"/>
          </a:ln>
          <a:effectLst/>
        </p:spPr>
        <p:txBody>
          <a:bodyPr lIns="1240000" tIns="0" bIns="40000" anchor="ctr"/>
          <a:lstStyle/>
          <a:p>
            <a:pPr algn="just">
              <a:defRPr/>
            </a:pPr>
            <a:endParaRPr lang="zh-CN" altLang="en-US" sz="4000" b="1" dirty="0">
              <a:solidFill>
                <a:srgbClr val="006D46"/>
              </a:solidFill>
              <a:latin typeface="华文中宋" panose="02010600040101010101" pitchFamily="2" charset="-122"/>
              <a:ea typeface="华文中宋" panose="02010600040101010101" pitchFamily="2" charset="-122"/>
              <a:cs typeface="+mj-cs"/>
            </a:endParaRPr>
          </a:p>
        </p:txBody>
      </p:sp>
      <p:sp>
        <p:nvSpPr>
          <p:cNvPr id="5" name="任意多边形 8"/>
          <p:cNvSpPr>
            <a:spLocks/>
          </p:cNvSpPr>
          <p:nvPr/>
        </p:nvSpPr>
        <p:spPr bwMode="auto">
          <a:xfrm>
            <a:off x="3070740" y="1746216"/>
            <a:ext cx="1104194" cy="112359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bg1">
              <a:lumMod val="95000"/>
            </a:schemeClr>
          </a:solidFill>
          <a:ln w="12700" algn="ctr">
            <a:noFill/>
            <a:miter lim="800000"/>
            <a:headEnd/>
            <a:tailEnd/>
          </a:ln>
        </p:spPr>
        <p:txBody>
          <a:bodyPr tIns="0" bIns="400000" anchor="ctr"/>
          <a:lstStyle/>
          <a:p>
            <a:pPr algn="ctr">
              <a:spcBef>
                <a:spcPts val="2667"/>
              </a:spcBef>
              <a:buClr>
                <a:schemeClr val="accent1"/>
              </a:buClr>
              <a:buSzPct val="60000"/>
            </a:pPr>
            <a:r>
              <a:rPr lang="en-US" altLang="zh-CN" sz="3556" b="1" dirty="0">
                <a:solidFill>
                  <a:srgbClr val="8FC31F"/>
                </a:solidFill>
                <a:latin typeface="微软雅黑" pitchFamily="34" charset="-122"/>
                <a:ea typeface="微软雅黑" pitchFamily="34" charset="-122"/>
                <a:cs typeface="Arial Unicode MS" pitchFamily="34" charset="-122"/>
              </a:rPr>
              <a:t>01</a:t>
            </a:r>
            <a:endParaRPr lang="zh-CN" altLang="en-US" sz="3556" b="1" dirty="0">
              <a:solidFill>
                <a:srgbClr val="8FC31F"/>
              </a:solidFill>
              <a:latin typeface="微软雅黑" pitchFamily="34" charset="-122"/>
              <a:ea typeface="微软雅黑" pitchFamily="34" charset="-122"/>
              <a:cs typeface="Arial Unicode MS" pitchFamily="34" charset="-122"/>
            </a:endParaRPr>
          </a:p>
        </p:txBody>
      </p:sp>
      <p:sp>
        <p:nvSpPr>
          <p:cNvPr id="6" name="文本框 10"/>
          <p:cNvSpPr txBox="1">
            <a:spLocks noChangeArrowheads="1"/>
          </p:cNvSpPr>
          <p:nvPr/>
        </p:nvSpPr>
        <p:spPr bwMode="auto">
          <a:xfrm>
            <a:off x="3945186" y="3323744"/>
            <a:ext cx="5775330" cy="803682"/>
          </a:xfrm>
          <a:prstGeom prst="rect">
            <a:avLst/>
          </a:prstGeom>
          <a:noFill/>
          <a:ln w="9525">
            <a:noFill/>
            <a:miter lim="800000"/>
            <a:headEnd/>
            <a:tailEnd/>
          </a:ln>
        </p:spPr>
        <p:txBody>
          <a:bodyPr wrap="square">
            <a:spAutoFit/>
          </a:bodyPr>
          <a:lstStyle/>
          <a:p>
            <a:pPr eaLnBrk="1" hangingPunct="1">
              <a:lnSpc>
                <a:spcPct val="130000"/>
              </a:lnSpc>
            </a:pPr>
            <a:r>
              <a:rPr lang="zh-CN" altLang="en-US" sz="1778" dirty="0">
                <a:solidFill>
                  <a:schemeClr val="bg1"/>
                </a:solidFill>
                <a:latin typeface="微软雅黑" pitchFamily="34" charset="-122"/>
                <a:ea typeface="微软雅黑" pitchFamily="34" charset="-122"/>
              </a:rPr>
              <a:t>此处添加或多或少的文字对第一部分的整体内容进行简单的说明，也可以添加小标题。</a:t>
            </a:r>
          </a:p>
        </p:txBody>
      </p:sp>
      <p:sp>
        <p:nvSpPr>
          <p:cNvPr id="7" name="矩形 6"/>
          <p:cNvSpPr/>
          <p:nvPr/>
        </p:nvSpPr>
        <p:spPr>
          <a:xfrm>
            <a:off x="4359920" y="2228203"/>
            <a:ext cx="4288353" cy="707886"/>
          </a:xfrm>
          <a:prstGeom prst="rect">
            <a:avLst/>
          </a:prstGeom>
        </p:spPr>
        <p:txBody>
          <a:bodyPr wrap="none">
            <a:spAutoFit/>
          </a:bodyPr>
          <a:lstStyle/>
          <a:p>
            <a:r>
              <a:rPr lang="zh-CN" altLang="en-US" sz="4000" b="1" dirty="0">
                <a:solidFill>
                  <a:schemeClr val="bg1"/>
                </a:solidFill>
                <a:latin typeface="微软雅黑" pitchFamily="34" charset="-122"/>
                <a:ea typeface="微软雅黑" pitchFamily="34" charset="-122"/>
              </a:rPr>
              <a:t>单击添加文本标题</a:t>
            </a:r>
          </a:p>
        </p:txBody>
      </p:sp>
      <p:sp>
        <p:nvSpPr>
          <p:cNvPr id="3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bg1"/>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37561413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等腰三角形 3"/>
          <p:cNvSpPr/>
          <p:nvPr/>
        </p:nvSpPr>
        <p:spPr>
          <a:xfrm>
            <a:off x="1468253" y="3879437"/>
            <a:ext cx="1467151" cy="1378329"/>
          </a:xfrm>
          <a:custGeom>
            <a:avLst/>
            <a:gdLst/>
            <a:ahLst/>
            <a:cxnLst/>
            <a:rect l="l" t="t" r="r" b="b"/>
            <a:pathLst>
              <a:path w="2510242" h="1721620">
                <a:moveTo>
                  <a:pt x="1254894" y="0"/>
                </a:moveTo>
                <a:lnTo>
                  <a:pt x="2510242" y="1721620"/>
                </a:lnTo>
                <a:cubicBezTo>
                  <a:pt x="2195790" y="1533101"/>
                  <a:pt x="1749496" y="1416096"/>
                  <a:pt x="1254618" y="1416096"/>
                </a:cubicBezTo>
                <a:cubicBezTo>
                  <a:pt x="760273" y="1416096"/>
                  <a:pt x="314406" y="1532849"/>
                  <a:pt x="0" y="1720998"/>
                </a:cubicBezTo>
                <a:close/>
              </a:path>
            </a:pathLst>
          </a:cu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r>
              <a:rPr lang="en-US" altLang="zh-CN" sz="2889" kern="0" dirty="0">
                <a:solidFill>
                  <a:prstClr val="white"/>
                </a:solidFill>
                <a:latin typeface="微软雅黑" panose="020B0503020204020204" pitchFamily="34" charset="-122"/>
                <a:ea typeface="微软雅黑" panose="020B0503020204020204" pitchFamily="34" charset="-122"/>
              </a:rPr>
              <a:t>A</a:t>
            </a:r>
            <a:endParaRPr lang="zh-CN" altLang="en-US" sz="2889" kern="0" dirty="0">
              <a:solidFill>
                <a:prstClr val="white"/>
              </a:solidFill>
              <a:latin typeface="微软雅黑" panose="020B0503020204020204" pitchFamily="34" charset="-122"/>
              <a:ea typeface="微软雅黑" panose="020B0503020204020204" pitchFamily="34" charset="-122"/>
            </a:endParaRPr>
          </a:p>
        </p:txBody>
      </p:sp>
      <p:sp>
        <p:nvSpPr>
          <p:cNvPr id="35" name="等腰三角形 3"/>
          <p:cNvSpPr/>
          <p:nvPr/>
        </p:nvSpPr>
        <p:spPr>
          <a:xfrm>
            <a:off x="3832464" y="3096382"/>
            <a:ext cx="2300670" cy="2161384"/>
          </a:xfrm>
          <a:custGeom>
            <a:avLst/>
            <a:gdLst/>
            <a:ahLst/>
            <a:cxnLst/>
            <a:rect l="l" t="t" r="r" b="b"/>
            <a:pathLst>
              <a:path w="2510242" h="1721620">
                <a:moveTo>
                  <a:pt x="1254894" y="0"/>
                </a:moveTo>
                <a:lnTo>
                  <a:pt x="2510242" y="1721620"/>
                </a:lnTo>
                <a:cubicBezTo>
                  <a:pt x="2195790" y="1533101"/>
                  <a:pt x="1749496" y="1416096"/>
                  <a:pt x="1254618" y="1416096"/>
                </a:cubicBezTo>
                <a:cubicBezTo>
                  <a:pt x="760273" y="1416096"/>
                  <a:pt x="314406" y="1532849"/>
                  <a:pt x="0" y="1720998"/>
                </a:cubicBezTo>
                <a:close/>
              </a:path>
            </a:pathLst>
          </a:cu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r>
              <a:rPr lang="en-US" altLang="zh-CN" sz="3778" kern="0" dirty="0">
                <a:solidFill>
                  <a:prstClr val="white"/>
                </a:solidFill>
                <a:latin typeface="微软雅黑" panose="020B0503020204020204" pitchFamily="34" charset="-122"/>
                <a:ea typeface="微软雅黑" panose="020B0503020204020204" pitchFamily="34" charset="-122"/>
              </a:rPr>
              <a:t>B</a:t>
            </a:r>
            <a:endParaRPr lang="zh-CN" altLang="en-US" sz="3778" kern="0" dirty="0">
              <a:solidFill>
                <a:prstClr val="white"/>
              </a:solidFill>
              <a:latin typeface="微软雅黑" panose="020B0503020204020204" pitchFamily="34" charset="-122"/>
              <a:ea typeface="微软雅黑" panose="020B0503020204020204" pitchFamily="34" charset="-122"/>
            </a:endParaRPr>
          </a:p>
        </p:txBody>
      </p:sp>
      <p:sp>
        <p:nvSpPr>
          <p:cNvPr id="36" name="等腰三角形 3"/>
          <p:cNvSpPr/>
          <p:nvPr/>
        </p:nvSpPr>
        <p:spPr>
          <a:xfrm>
            <a:off x="6725992" y="3879437"/>
            <a:ext cx="1467151" cy="1378329"/>
          </a:xfrm>
          <a:custGeom>
            <a:avLst/>
            <a:gdLst/>
            <a:ahLst/>
            <a:cxnLst/>
            <a:rect l="l" t="t" r="r" b="b"/>
            <a:pathLst>
              <a:path w="2510242" h="1721620">
                <a:moveTo>
                  <a:pt x="1254894" y="0"/>
                </a:moveTo>
                <a:lnTo>
                  <a:pt x="2510242" y="1721620"/>
                </a:lnTo>
                <a:cubicBezTo>
                  <a:pt x="2195790" y="1533101"/>
                  <a:pt x="1749496" y="1416096"/>
                  <a:pt x="1254618" y="1416096"/>
                </a:cubicBezTo>
                <a:cubicBezTo>
                  <a:pt x="760273" y="1416096"/>
                  <a:pt x="314406" y="1532849"/>
                  <a:pt x="0" y="1720998"/>
                </a:cubicBezTo>
                <a:close/>
              </a:path>
            </a:pathLst>
          </a:cu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r>
              <a:rPr lang="en-US" altLang="zh-CN" sz="2889" kern="0" dirty="0">
                <a:solidFill>
                  <a:prstClr val="white"/>
                </a:solidFill>
                <a:latin typeface="微软雅黑" panose="020B0503020204020204" pitchFamily="34" charset="-122"/>
                <a:ea typeface="微软雅黑" panose="020B0503020204020204" pitchFamily="34" charset="-122"/>
              </a:rPr>
              <a:t>C</a:t>
            </a:r>
            <a:endParaRPr lang="zh-CN" altLang="en-US" sz="2889" kern="0" dirty="0">
              <a:solidFill>
                <a:prstClr val="white"/>
              </a:solidFill>
              <a:latin typeface="微软雅黑" panose="020B0503020204020204" pitchFamily="34" charset="-122"/>
              <a:ea typeface="微软雅黑" panose="020B0503020204020204" pitchFamily="34" charset="-122"/>
            </a:endParaRPr>
          </a:p>
        </p:txBody>
      </p:sp>
      <p:sp>
        <p:nvSpPr>
          <p:cNvPr id="37" name="KSO_GT4.1"/>
          <p:cNvSpPr txBox="1"/>
          <p:nvPr/>
        </p:nvSpPr>
        <p:spPr>
          <a:xfrm>
            <a:off x="6107465" y="2217429"/>
            <a:ext cx="2732953" cy="960107"/>
          </a:xfrm>
          <a:prstGeom prst="rect">
            <a:avLst/>
          </a:prstGeom>
          <a:noFill/>
        </p:spPr>
        <p:txBody>
          <a:bodyPr wrap="square" lIns="96004" tIns="48002" rIns="96004" bIns="48002" rtlCol="0" anchor="ctr" anchorCtr="0">
            <a:noAutofit/>
          </a:bodyPr>
          <a:lstStyle/>
          <a:p>
            <a:pPr algn="just">
              <a:lnSpc>
                <a:spcPct val="130000"/>
              </a:lnSpc>
            </a:pPr>
            <a:r>
              <a:rPr lang="zh-CN" altLang="en-US" sz="1444" dirty="0">
                <a:solidFill>
                  <a:schemeClr val="tx1">
                    <a:lumMod val="75000"/>
                    <a:lumOff val="25000"/>
                  </a:schemeClr>
                </a:solidFill>
                <a:latin typeface="微软雅黑" pitchFamily="34" charset="-122"/>
                <a:ea typeface="微软雅黑" pitchFamily="34" charset="-122"/>
              </a:rPr>
              <a:t>添加说明文字添加说明文字添加说明文字添加说明文字。</a:t>
            </a:r>
          </a:p>
        </p:txBody>
      </p:sp>
      <p:grpSp>
        <p:nvGrpSpPr>
          <p:cNvPr id="38" name="组合 37"/>
          <p:cNvGrpSpPr/>
          <p:nvPr/>
        </p:nvGrpSpPr>
        <p:grpSpPr>
          <a:xfrm>
            <a:off x="7162545" y="3231098"/>
            <a:ext cx="594037" cy="594002"/>
            <a:chOff x="6446290" y="2907988"/>
            <a:chExt cx="534633" cy="534602"/>
          </a:xfrm>
        </p:grpSpPr>
        <p:sp>
          <p:nvSpPr>
            <p:cNvPr id="39" name="椭圆 38"/>
            <p:cNvSpPr/>
            <p:nvPr/>
          </p:nvSpPr>
          <p:spPr bwMode="auto">
            <a:xfrm rot="1267204">
              <a:off x="6446290" y="2907988"/>
              <a:ext cx="534633" cy="534602"/>
            </a:xfrm>
            <a:prstGeom prst="ellipse">
              <a:avLst/>
            </a:pr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defRPr/>
              </a:pPr>
              <a:endParaRPr lang="zh-CN" altLang="en-US" sz="1444" kern="0" dirty="0">
                <a:solidFill>
                  <a:prstClr val="white"/>
                </a:solidFill>
              </a:endParaRPr>
            </a:p>
          </p:txBody>
        </p:sp>
        <p:sp>
          <p:nvSpPr>
            <p:cNvPr id="40" name="KSO_GT4"/>
            <p:cNvSpPr txBox="1"/>
            <p:nvPr/>
          </p:nvSpPr>
          <p:spPr>
            <a:xfrm>
              <a:off x="6448228" y="2975926"/>
              <a:ext cx="530761" cy="404381"/>
            </a:xfrm>
            <a:prstGeom prst="rect">
              <a:avLst/>
            </a:prstGeom>
            <a:noFill/>
            <a:ln>
              <a:noFill/>
            </a:ln>
          </p:spPr>
          <p:txBody>
            <a:bodyPr wrap="square" lIns="0" tIns="0" rIns="0" bIns="0" rtlCol="0" anchor="ctr" anchorCtr="0">
              <a:noAutofit/>
            </a:bodyPr>
            <a:lstStyle/>
            <a:p>
              <a:pPr algn="ctr"/>
              <a:r>
                <a:rPr lang="zh-CN" altLang="en-US" sz="1778" dirty="0">
                  <a:solidFill>
                    <a:prstClr val="white"/>
                  </a:solidFill>
                  <a:latin typeface="微软雅黑" pitchFamily="34" charset="-122"/>
                  <a:ea typeface="微软雅黑" pitchFamily="34" charset="-122"/>
                </a:rPr>
                <a:t>标题</a:t>
              </a:r>
            </a:p>
          </p:txBody>
        </p:sp>
      </p:grpSp>
      <p:sp>
        <p:nvSpPr>
          <p:cNvPr id="41" name="KSO_GT3.1"/>
          <p:cNvSpPr txBox="1"/>
          <p:nvPr/>
        </p:nvSpPr>
        <p:spPr>
          <a:xfrm>
            <a:off x="3689127" y="1109878"/>
            <a:ext cx="2591007" cy="960107"/>
          </a:xfrm>
          <a:prstGeom prst="rect">
            <a:avLst/>
          </a:prstGeom>
          <a:noFill/>
        </p:spPr>
        <p:txBody>
          <a:bodyPr wrap="square" lIns="96004" tIns="48002" rIns="96004" bIns="48002" rtlCol="0" anchor="ctr" anchorCtr="0">
            <a:noAutofit/>
          </a:bodyPr>
          <a:lstStyle/>
          <a:p>
            <a:pPr algn="just">
              <a:lnSpc>
                <a:spcPct val="130000"/>
              </a:lnSpc>
            </a:pPr>
            <a:r>
              <a:rPr lang="zh-CN" altLang="en-US" sz="1444" dirty="0">
                <a:solidFill>
                  <a:schemeClr val="tx1">
                    <a:lumMod val="75000"/>
                    <a:lumOff val="25000"/>
                  </a:schemeClr>
                </a:solidFill>
                <a:latin typeface="微软雅黑" pitchFamily="34" charset="-122"/>
                <a:ea typeface="微软雅黑" pitchFamily="34" charset="-122"/>
              </a:rPr>
              <a:t>添加说明文字添加说明文字添加说明文字添加说明文字。</a:t>
            </a:r>
          </a:p>
        </p:txBody>
      </p:sp>
      <p:grpSp>
        <p:nvGrpSpPr>
          <p:cNvPr id="42" name="组合 41"/>
          <p:cNvGrpSpPr/>
          <p:nvPr/>
        </p:nvGrpSpPr>
        <p:grpSpPr>
          <a:xfrm>
            <a:off x="4517038" y="2079714"/>
            <a:ext cx="931519" cy="931466"/>
            <a:chOff x="4065334" y="1871742"/>
            <a:chExt cx="838367" cy="838319"/>
          </a:xfrm>
        </p:grpSpPr>
        <p:sp>
          <p:nvSpPr>
            <p:cNvPr id="43" name="椭圆 42"/>
            <p:cNvSpPr/>
            <p:nvPr/>
          </p:nvSpPr>
          <p:spPr bwMode="auto">
            <a:xfrm rot="1267204">
              <a:off x="4065334" y="1871742"/>
              <a:ext cx="838367" cy="838319"/>
            </a:xfrm>
            <a:prstGeom prst="ellipse">
              <a:avLst/>
            </a:pr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defRPr/>
              </a:pPr>
              <a:endParaRPr lang="zh-CN" altLang="en-US" sz="1444" kern="0" dirty="0">
                <a:solidFill>
                  <a:prstClr val="white"/>
                </a:solidFill>
              </a:endParaRPr>
            </a:p>
          </p:txBody>
        </p:sp>
        <p:sp>
          <p:nvSpPr>
            <p:cNvPr id="44" name="KSO_GT3"/>
            <p:cNvSpPr txBox="1"/>
            <p:nvPr/>
          </p:nvSpPr>
          <p:spPr>
            <a:xfrm>
              <a:off x="4117149" y="2079325"/>
              <a:ext cx="734732" cy="415984"/>
            </a:xfrm>
            <a:prstGeom prst="rect">
              <a:avLst/>
            </a:prstGeom>
            <a:noFill/>
            <a:ln>
              <a:noFill/>
            </a:ln>
          </p:spPr>
          <p:txBody>
            <a:bodyPr wrap="square" lIns="0" tIns="0" rIns="0" bIns="0" rtlCol="0" anchor="ctr" anchorCtr="0">
              <a:noAutofit/>
            </a:bodyPr>
            <a:lstStyle/>
            <a:p>
              <a:pPr algn="ctr"/>
              <a:r>
                <a:rPr lang="zh-CN" altLang="en-US" sz="2667" dirty="0">
                  <a:solidFill>
                    <a:prstClr val="white"/>
                  </a:solidFill>
                  <a:latin typeface="微软雅黑" pitchFamily="34" charset="-122"/>
                  <a:ea typeface="微软雅黑" pitchFamily="34" charset="-122"/>
                </a:rPr>
                <a:t>标题</a:t>
              </a:r>
            </a:p>
          </p:txBody>
        </p:sp>
      </p:grpSp>
      <p:sp>
        <p:nvSpPr>
          <p:cNvPr id="45" name="KSO_GT2.1"/>
          <p:cNvSpPr txBox="1"/>
          <p:nvPr/>
        </p:nvSpPr>
        <p:spPr>
          <a:xfrm>
            <a:off x="839529" y="2217429"/>
            <a:ext cx="2732953" cy="960107"/>
          </a:xfrm>
          <a:prstGeom prst="rect">
            <a:avLst/>
          </a:prstGeom>
          <a:noFill/>
        </p:spPr>
        <p:txBody>
          <a:bodyPr wrap="square" lIns="96004" tIns="48002" rIns="96004" bIns="48002" rtlCol="0" anchor="ctr" anchorCtr="0">
            <a:noAutofit/>
          </a:bodyPr>
          <a:lstStyle/>
          <a:p>
            <a:pPr algn="just">
              <a:lnSpc>
                <a:spcPct val="130000"/>
              </a:lnSpc>
            </a:pPr>
            <a:r>
              <a:rPr lang="zh-CN" altLang="en-US" sz="1444" dirty="0">
                <a:solidFill>
                  <a:schemeClr val="tx1">
                    <a:lumMod val="75000"/>
                    <a:lumOff val="25000"/>
                  </a:schemeClr>
                </a:solidFill>
                <a:latin typeface="微软雅黑" pitchFamily="34" charset="-122"/>
                <a:ea typeface="微软雅黑" pitchFamily="34" charset="-122"/>
              </a:rPr>
              <a:t>添加说明文字添加说明文字添加说明文字添加说明文字。</a:t>
            </a:r>
          </a:p>
        </p:txBody>
      </p:sp>
      <p:grpSp>
        <p:nvGrpSpPr>
          <p:cNvPr id="46" name="组合 45"/>
          <p:cNvGrpSpPr/>
          <p:nvPr/>
        </p:nvGrpSpPr>
        <p:grpSpPr>
          <a:xfrm>
            <a:off x="1883300" y="3231098"/>
            <a:ext cx="637061" cy="594002"/>
            <a:chOff x="1694969" y="2907988"/>
            <a:chExt cx="573355" cy="534602"/>
          </a:xfrm>
        </p:grpSpPr>
        <p:sp>
          <p:nvSpPr>
            <p:cNvPr id="47" name="椭圆 46"/>
            <p:cNvSpPr/>
            <p:nvPr/>
          </p:nvSpPr>
          <p:spPr bwMode="auto">
            <a:xfrm rot="1267204">
              <a:off x="1714327" y="2907988"/>
              <a:ext cx="534633" cy="534602"/>
            </a:xfrm>
            <a:prstGeom prst="ellipse">
              <a:avLst/>
            </a:prstGeom>
            <a:solidFill>
              <a:srgbClr val="0070C0"/>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a:sp3d>
          </p:spPr>
          <p:txBody>
            <a:bodyPr lIns="96004" tIns="48002" rIns="96004" bIns="48002" rtlCol="0" anchor="ctr"/>
            <a:lstStyle/>
            <a:p>
              <a:pPr algn="ctr">
                <a:defRPr/>
              </a:pPr>
              <a:endParaRPr lang="zh-CN" altLang="en-US" sz="1444" kern="0" dirty="0">
                <a:solidFill>
                  <a:prstClr val="white"/>
                </a:solidFill>
              </a:endParaRPr>
            </a:p>
          </p:txBody>
        </p:sp>
        <p:sp>
          <p:nvSpPr>
            <p:cNvPr id="48" name="KSO_GT2"/>
            <p:cNvSpPr txBox="1"/>
            <p:nvPr/>
          </p:nvSpPr>
          <p:spPr>
            <a:xfrm>
              <a:off x="1694969" y="2955276"/>
              <a:ext cx="573355" cy="425033"/>
            </a:xfrm>
            <a:prstGeom prst="rect">
              <a:avLst/>
            </a:prstGeom>
            <a:noFill/>
            <a:ln>
              <a:noFill/>
            </a:ln>
          </p:spPr>
          <p:txBody>
            <a:bodyPr wrap="square" lIns="0" tIns="0" rIns="0" bIns="0" rtlCol="0" anchor="ctr" anchorCtr="0">
              <a:noAutofit/>
            </a:bodyPr>
            <a:lstStyle/>
            <a:p>
              <a:pPr algn="ctr"/>
              <a:r>
                <a:rPr lang="zh-CN" altLang="en-US" sz="1778" dirty="0">
                  <a:solidFill>
                    <a:prstClr val="white"/>
                  </a:solidFill>
                  <a:latin typeface="微软雅黑" pitchFamily="34" charset="-122"/>
                  <a:ea typeface="微软雅黑" pitchFamily="34" charset="-122"/>
                </a:rPr>
                <a:t>标题</a:t>
              </a:r>
            </a:p>
          </p:txBody>
        </p:sp>
      </p:grpSp>
      <p:sp>
        <p:nvSpPr>
          <p:cNvPr id="4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heel(1)">
                                      <p:cBhvr>
                                        <p:cTn id="19" dur="750"/>
                                        <p:tgtEl>
                                          <p:spTgt spid="46"/>
                                        </p:tgtEl>
                                      </p:cBhvr>
                                    </p:animEffect>
                                  </p:childTnLst>
                                </p:cTn>
                              </p:par>
                            </p:childTnLst>
                          </p:cTn>
                        </p:par>
                        <p:par>
                          <p:cTn id="20" fill="hold">
                            <p:stCondLst>
                              <p:cond delay="1750"/>
                            </p:stCondLst>
                            <p:childTnLst>
                              <p:par>
                                <p:cTn id="21" presetID="22" presetClass="entr" presetSubtype="4"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1" presetClass="entr" presetSubtype="1"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heel(1)">
                                      <p:cBhvr>
                                        <p:cTn id="32" dur="750"/>
                                        <p:tgtEl>
                                          <p:spTgt spid="42"/>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1" presetClass="entr" presetSubtype="1"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750"/>
                                        <p:tgtEl>
                                          <p:spTgt spid="38"/>
                                        </p:tgtEl>
                                      </p:cBhvr>
                                    </p:animEffect>
                                  </p:childTnLst>
                                </p:cTn>
                              </p:par>
                            </p:childTnLst>
                          </p:cTn>
                        </p:par>
                        <p:par>
                          <p:cTn id="46" fill="hold">
                            <p:stCondLst>
                              <p:cond delay="5250"/>
                            </p:stCondLst>
                            <p:childTnLst>
                              <p:par>
                                <p:cTn id="47" presetID="22" presetClass="entr" presetSubtype="4"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41" grpId="0"/>
      <p:bldP spid="45" grpId="0"/>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圆角矩形 1"/>
          <p:cNvSpPr/>
          <p:nvPr/>
        </p:nvSpPr>
        <p:spPr>
          <a:xfrm>
            <a:off x="3843578" y="1417340"/>
            <a:ext cx="2472839" cy="1106386"/>
          </a:xfrm>
          <a:custGeom>
            <a:avLst/>
            <a:gdLst/>
            <a:ahLst/>
            <a:cxnLst/>
            <a:rect l="l" t="t" r="r" b="b"/>
            <a:pathLst>
              <a:path w="2897264" h="1296144">
                <a:moveTo>
                  <a:pt x="445329" y="0"/>
                </a:moveTo>
                <a:lnTo>
                  <a:pt x="2451935" y="0"/>
                </a:lnTo>
                <a:cubicBezTo>
                  <a:pt x="2697884" y="0"/>
                  <a:pt x="2897264" y="199380"/>
                  <a:pt x="2897264" y="445329"/>
                </a:cubicBezTo>
                <a:lnTo>
                  <a:pt x="2897264" y="850815"/>
                </a:lnTo>
                <a:cubicBezTo>
                  <a:pt x="2897264" y="1096764"/>
                  <a:pt x="2697884" y="1296144"/>
                  <a:pt x="2451935" y="1296144"/>
                </a:cubicBezTo>
                <a:lnTo>
                  <a:pt x="1973338" y="1296144"/>
                </a:lnTo>
                <a:lnTo>
                  <a:pt x="1973338" y="1019518"/>
                </a:lnTo>
                <a:lnTo>
                  <a:pt x="2333085" y="1019518"/>
                </a:lnTo>
                <a:cubicBezTo>
                  <a:pt x="2474052" y="1019518"/>
                  <a:pt x="2588327" y="905242"/>
                  <a:pt x="2588327" y="764276"/>
                </a:cubicBezTo>
                <a:lnTo>
                  <a:pt x="2588327" y="531869"/>
                </a:lnTo>
                <a:cubicBezTo>
                  <a:pt x="2588327" y="390902"/>
                  <a:pt x="2474052" y="276626"/>
                  <a:pt x="2333085" y="276626"/>
                </a:cubicBezTo>
                <a:lnTo>
                  <a:pt x="564179" y="276626"/>
                </a:lnTo>
                <a:cubicBezTo>
                  <a:pt x="423213" y="276626"/>
                  <a:pt x="308937" y="390902"/>
                  <a:pt x="308937" y="531869"/>
                </a:cubicBezTo>
                <a:lnTo>
                  <a:pt x="308937" y="764276"/>
                </a:lnTo>
                <a:cubicBezTo>
                  <a:pt x="308937" y="905242"/>
                  <a:pt x="423213" y="1019518"/>
                  <a:pt x="564179" y="1019518"/>
                </a:cubicBezTo>
                <a:lnTo>
                  <a:pt x="923926" y="1019518"/>
                </a:lnTo>
                <a:lnTo>
                  <a:pt x="923926" y="1296144"/>
                </a:lnTo>
                <a:lnTo>
                  <a:pt x="445329" y="1296144"/>
                </a:lnTo>
                <a:cubicBezTo>
                  <a:pt x="199380" y="1296144"/>
                  <a:pt x="0" y="1096764"/>
                  <a:pt x="0" y="850815"/>
                </a:cubicBezTo>
                <a:lnTo>
                  <a:pt x="0" y="445329"/>
                </a:lnTo>
                <a:cubicBezTo>
                  <a:pt x="0" y="199380"/>
                  <a:pt x="199380" y="0"/>
                  <a:pt x="445329" y="0"/>
                </a:cubicBezTo>
                <a:close/>
              </a:path>
            </a:pathLst>
          </a:custGeom>
          <a:solidFill>
            <a:srgbClr val="0070C0"/>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11989" tIns="55996" rIns="111989" bIns="55996" anchor="ctr"/>
          <a:lstStyle/>
          <a:p>
            <a:pPr algn="ctr">
              <a:defRPr/>
            </a:pPr>
            <a:r>
              <a:rPr lang="zh-CN" altLang="en-US" sz="3444" b="1" kern="0" dirty="0">
                <a:solidFill>
                  <a:srgbClr val="0070C0"/>
                </a:solidFill>
                <a:latin typeface="微软雅黑" panose="020B0503020204020204" pitchFamily="34" charset="-122"/>
                <a:ea typeface="微软雅黑" panose="020B0503020204020204" pitchFamily="34" charset="-122"/>
              </a:rPr>
              <a:t>计划</a:t>
            </a:r>
          </a:p>
        </p:txBody>
      </p:sp>
      <p:sp>
        <p:nvSpPr>
          <p:cNvPr id="35" name="圆角矩形 1"/>
          <p:cNvSpPr/>
          <p:nvPr/>
        </p:nvSpPr>
        <p:spPr>
          <a:xfrm>
            <a:off x="2491472" y="1693938"/>
            <a:ext cx="1236419" cy="553193"/>
          </a:xfrm>
          <a:custGeom>
            <a:avLst/>
            <a:gdLst/>
            <a:ahLst/>
            <a:cxnLst/>
            <a:rect l="l" t="t" r="r" b="b"/>
            <a:pathLst>
              <a:path w="1857049" h="830785">
                <a:moveTo>
                  <a:pt x="361620" y="177308"/>
                </a:moveTo>
                <a:cubicBezTo>
                  <a:pt x="271265" y="177308"/>
                  <a:pt x="198018" y="250555"/>
                  <a:pt x="198018" y="340910"/>
                </a:cubicBezTo>
                <a:lnTo>
                  <a:pt x="198018" y="489875"/>
                </a:lnTo>
                <a:cubicBezTo>
                  <a:pt x="198018" y="580230"/>
                  <a:pt x="271265" y="653477"/>
                  <a:pt x="361620" y="653477"/>
                </a:cubicBezTo>
                <a:lnTo>
                  <a:pt x="1495429" y="653477"/>
                </a:lnTo>
                <a:cubicBezTo>
                  <a:pt x="1585784" y="653477"/>
                  <a:pt x="1659031" y="580230"/>
                  <a:pt x="1659031" y="489875"/>
                </a:cubicBezTo>
                <a:lnTo>
                  <a:pt x="1659031" y="340910"/>
                </a:lnTo>
                <a:cubicBezTo>
                  <a:pt x="1659031" y="250555"/>
                  <a:pt x="1585784" y="177308"/>
                  <a:pt x="1495429" y="177308"/>
                </a:cubicBezTo>
                <a:close/>
                <a:moveTo>
                  <a:pt x="285441" y="0"/>
                </a:moveTo>
                <a:lnTo>
                  <a:pt x="1571608" y="0"/>
                </a:lnTo>
                <a:cubicBezTo>
                  <a:pt x="1729253" y="0"/>
                  <a:pt x="1857049" y="127796"/>
                  <a:pt x="1857049" y="285441"/>
                </a:cubicBezTo>
                <a:lnTo>
                  <a:pt x="1857049" y="545344"/>
                </a:lnTo>
                <a:cubicBezTo>
                  <a:pt x="1857049" y="702989"/>
                  <a:pt x="1729253" y="830785"/>
                  <a:pt x="1571608" y="830785"/>
                </a:cubicBezTo>
                <a:lnTo>
                  <a:pt x="285441" y="830785"/>
                </a:lnTo>
                <a:cubicBezTo>
                  <a:pt x="127796" y="830785"/>
                  <a:pt x="0" y="702989"/>
                  <a:pt x="0" y="545344"/>
                </a:cubicBezTo>
                <a:lnTo>
                  <a:pt x="0" y="285441"/>
                </a:lnTo>
                <a:cubicBezTo>
                  <a:pt x="0" y="127796"/>
                  <a:pt x="127796" y="0"/>
                  <a:pt x="285441" y="0"/>
                </a:cubicBezTo>
                <a:close/>
              </a:path>
            </a:pathLst>
          </a:custGeom>
          <a:solidFill>
            <a:sysClr val="window" lastClr="FFFFFF">
              <a:lumMod val="75000"/>
            </a:sysClr>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11989" tIns="55996" rIns="111989" bIns="55996" anchor="ctr"/>
          <a:lstStyle/>
          <a:p>
            <a:pPr algn="ctr">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rPr>
              <a:t>组织</a:t>
            </a:r>
          </a:p>
        </p:txBody>
      </p:sp>
      <p:sp>
        <p:nvSpPr>
          <p:cNvPr id="36" name="圆角矩形 35"/>
          <p:cNvSpPr/>
          <p:nvPr/>
        </p:nvSpPr>
        <p:spPr>
          <a:xfrm>
            <a:off x="3494492" y="1878334"/>
            <a:ext cx="676054" cy="184398"/>
          </a:xfrm>
          <a:prstGeom prst="roundRect">
            <a:avLst/>
          </a:prstGeom>
          <a:gradFill flip="none" rotWithShape="1">
            <a:gsLst>
              <a:gs pos="89000">
                <a:srgbClr val="484848"/>
              </a:gs>
              <a:gs pos="8000">
                <a:sysClr val="windowText" lastClr="000000">
                  <a:lumMod val="75000"/>
                  <a:lumOff val="25000"/>
                </a:sysClr>
              </a:gs>
              <a:gs pos="31000">
                <a:sysClr val="window" lastClr="FFFFFF">
                  <a:lumMod val="75000"/>
                  <a:shade val="67500"/>
                  <a:satMod val="115000"/>
                </a:sysClr>
              </a:gs>
              <a:gs pos="49152">
                <a:sysClr val="window" lastClr="FFFFFF"/>
              </a:gs>
              <a:gs pos="67000">
                <a:sysClr val="window" lastClr="FFFFFF">
                  <a:lumMod val="75000"/>
                  <a:shade val="100000"/>
                  <a:satMod val="115000"/>
                </a:sysClr>
              </a:gs>
            </a:gsLst>
            <a:lin ang="0" scaled="1"/>
            <a:tileRect/>
          </a:gra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37" name="圆角矩形 1"/>
          <p:cNvSpPr/>
          <p:nvPr/>
        </p:nvSpPr>
        <p:spPr>
          <a:xfrm>
            <a:off x="6424876" y="1693938"/>
            <a:ext cx="1236419" cy="553193"/>
          </a:xfrm>
          <a:custGeom>
            <a:avLst/>
            <a:gdLst/>
            <a:ahLst/>
            <a:cxnLst/>
            <a:rect l="l" t="t" r="r" b="b"/>
            <a:pathLst>
              <a:path w="1857049" h="830785">
                <a:moveTo>
                  <a:pt x="361620" y="177308"/>
                </a:moveTo>
                <a:cubicBezTo>
                  <a:pt x="271265" y="177308"/>
                  <a:pt x="198018" y="250555"/>
                  <a:pt x="198018" y="340910"/>
                </a:cubicBezTo>
                <a:lnTo>
                  <a:pt x="198018" y="489875"/>
                </a:lnTo>
                <a:cubicBezTo>
                  <a:pt x="198018" y="580230"/>
                  <a:pt x="271265" y="653477"/>
                  <a:pt x="361620" y="653477"/>
                </a:cubicBezTo>
                <a:lnTo>
                  <a:pt x="1495429" y="653477"/>
                </a:lnTo>
                <a:cubicBezTo>
                  <a:pt x="1585784" y="653477"/>
                  <a:pt x="1659031" y="580230"/>
                  <a:pt x="1659031" y="489875"/>
                </a:cubicBezTo>
                <a:lnTo>
                  <a:pt x="1659031" y="340910"/>
                </a:lnTo>
                <a:cubicBezTo>
                  <a:pt x="1659031" y="250555"/>
                  <a:pt x="1585784" y="177308"/>
                  <a:pt x="1495429" y="177308"/>
                </a:cubicBezTo>
                <a:close/>
                <a:moveTo>
                  <a:pt x="285441" y="0"/>
                </a:moveTo>
                <a:lnTo>
                  <a:pt x="1571608" y="0"/>
                </a:lnTo>
                <a:cubicBezTo>
                  <a:pt x="1729253" y="0"/>
                  <a:pt x="1857049" y="127796"/>
                  <a:pt x="1857049" y="285441"/>
                </a:cubicBezTo>
                <a:lnTo>
                  <a:pt x="1857049" y="545344"/>
                </a:lnTo>
                <a:cubicBezTo>
                  <a:pt x="1857049" y="702989"/>
                  <a:pt x="1729253" y="830785"/>
                  <a:pt x="1571608" y="830785"/>
                </a:cubicBezTo>
                <a:lnTo>
                  <a:pt x="285441" y="830785"/>
                </a:lnTo>
                <a:cubicBezTo>
                  <a:pt x="127796" y="830785"/>
                  <a:pt x="0" y="702989"/>
                  <a:pt x="0" y="545344"/>
                </a:cubicBezTo>
                <a:lnTo>
                  <a:pt x="0" y="285441"/>
                </a:lnTo>
                <a:cubicBezTo>
                  <a:pt x="0" y="127796"/>
                  <a:pt x="127796" y="0"/>
                  <a:pt x="285441" y="0"/>
                </a:cubicBezTo>
                <a:close/>
              </a:path>
            </a:pathLst>
          </a:custGeom>
          <a:solidFill>
            <a:sysClr val="window" lastClr="FFFFFF">
              <a:lumMod val="75000"/>
            </a:sysClr>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11989" tIns="55996" rIns="111989" bIns="55996" anchor="ctr"/>
          <a:lstStyle/>
          <a:p>
            <a:pPr algn="ctr">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rPr>
              <a:t>结构</a:t>
            </a:r>
          </a:p>
        </p:txBody>
      </p:sp>
      <p:sp>
        <p:nvSpPr>
          <p:cNvPr id="38" name="圆角矩形 37"/>
          <p:cNvSpPr/>
          <p:nvPr/>
        </p:nvSpPr>
        <p:spPr>
          <a:xfrm>
            <a:off x="5978391" y="1865588"/>
            <a:ext cx="676054" cy="184398"/>
          </a:xfrm>
          <a:prstGeom prst="roundRect">
            <a:avLst/>
          </a:prstGeom>
          <a:gradFill flip="none" rotWithShape="1">
            <a:gsLst>
              <a:gs pos="89000">
                <a:srgbClr val="484848"/>
              </a:gs>
              <a:gs pos="8000">
                <a:sysClr val="windowText" lastClr="000000">
                  <a:lumMod val="75000"/>
                  <a:lumOff val="25000"/>
                </a:sysClr>
              </a:gs>
              <a:gs pos="31000">
                <a:sysClr val="window" lastClr="FFFFFF">
                  <a:lumMod val="75000"/>
                  <a:shade val="67500"/>
                  <a:satMod val="115000"/>
                </a:sysClr>
              </a:gs>
              <a:gs pos="49152">
                <a:sysClr val="window" lastClr="FFFFFF"/>
              </a:gs>
              <a:gs pos="67000">
                <a:sysClr val="window" lastClr="FFFFFF">
                  <a:lumMod val="75000"/>
                  <a:shade val="100000"/>
                  <a:satMod val="115000"/>
                </a:sysClr>
              </a:gs>
            </a:gsLst>
            <a:lin ang="0" scaled="1"/>
            <a:tileRect/>
          </a:gra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39" name="圆角矩形 1"/>
          <p:cNvSpPr/>
          <p:nvPr/>
        </p:nvSpPr>
        <p:spPr>
          <a:xfrm>
            <a:off x="1139365" y="1693938"/>
            <a:ext cx="1236419" cy="553193"/>
          </a:xfrm>
          <a:custGeom>
            <a:avLst/>
            <a:gdLst/>
            <a:ahLst/>
            <a:cxnLst/>
            <a:rect l="l" t="t" r="r" b="b"/>
            <a:pathLst>
              <a:path w="1857049" h="830785">
                <a:moveTo>
                  <a:pt x="361620" y="177308"/>
                </a:moveTo>
                <a:cubicBezTo>
                  <a:pt x="271265" y="177308"/>
                  <a:pt x="198018" y="250555"/>
                  <a:pt x="198018" y="340910"/>
                </a:cubicBezTo>
                <a:lnTo>
                  <a:pt x="198018" y="489875"/>
                </a:lnTo>
                <a:cubicBezTo>
                  <a:pt x="198018" y="580230"/>
                  <a:pt x="271265" y="653477"/>
                  <a:pt x="361620" y="653477"/>
                </a:cubicBezTo>
                <a:lnTo>
                  <a:pt x="1495429" y="653477"/>
                </a:lnTo>
                <a:cubicBezTo>
                  <a:pt x="1585784" y="653477"/>
                  <a:pt x="1659031" y="580230"/>
                  <a:pt x="1659031" y="489875"/>
                </a:cubicBezTo>
                <a:lnTo>
                  <a:pt x="1659031" y="340910"/>
                </a:lnTo>
                <a:cubicBezTo>
                  <a:pt x="1659031" y="250555"/>
                  <a:pt x="1585784" y="177308"/>
                  <a:pt x="1495429" y="177308"/>
                </a:cubicBezTo>
                <a:close/>
                <a:moveTo>
                  <a:pt x="285441" y="0"/>
                </a:moveTo>
                <a:lnTo>
                  <a:pt x="1571608" y="0"/>
                </a:lnTo>
                <a:cubicBezTo>
                  <a:pt x="1729253" y="0"/>
                  <a:pt x="1857049" y="127796"/>
                  <a:pt x="1857049" y="285441"/>
                </a:cubicBezTo>
                <a:lnTo>
                  <a:pt x="1857049" y="545344"/>
                </a:lnTo>
                <a:cubicBezTo>
                  <a:pt x="1857049" y="702989"/>
                  <a:pt x="1729253" y="830785"/>
                  <a:pt x="1571608" y="830785"/>
                </a:cubicBezTo>
                <a:lnTo>
                  <a:pt x="285441" y="830785"/>
                </a:lnTo>
                <a:cubicBezTo>
                  <a:pt x="127796" y="830785"/>
                  <a:pt x="0" y="702989"/>
                  <a:pt x="0" y="545344"/>
                </a:cubicBezTo>
                <a:lnTo>
                  <a:pt x="0" y="285441"/>
                </a:lnTo>
                <a:cubicBezTo>
                  <a:pt x="0" y="127796"/>
                  <a:pt x="127796" y="0"/>
                  <a:pt x="285441" y="0"/>
                </a:cubicBezTo>
                <a:close/>
              </a:path>
            </a:pathLst>
          </a:custGeom>
          <a:solidFill>
            <a:sysClr val="window" lastClr="FFFFFF">
              <a:lumMod val="75000"/>
            </a:sysClr>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11989" tIns="55996" rIns="111989" bIns="55996" anchor="ctr"/>
          <a:lstStyle/>
          <a:p>
            <a:pPr algn="ctr">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rPr>
              <a:t>管理</a:t>
            </a:r>
          </a:p>
        </p:txBody>
      </p:sp>
      <p:sp>
        <p:nvSpPr>
          <p:cNvPr id="40" name="圆角矩形 39"/>
          <p:cNvSpPr/>
          <p:nvPr/>
        </p:nvSpPr>
        <p:spPr>
          <a:xfrm>
            <a:off x="2037757" y="1902763"/>
            <a:ext cx="676054" cy="184398"/>
          </a:xfrm>
          <a:prstGeom prst="roundRect">
            <a:avLst/>
          </a:prstGeom>
          <a:gradFill flip="none" rotWithShape="1">
            <a:gsLst>
              <a:gs pos="89000">
                <a:srgbClr val="484848"/>
              </a:gs>
              <a:gs pos="8000">
                <a:sysClr val="windowText" lastClr="000000">
                  <a:lumMod val="75000"/>
                  <a:lumOff val="25000"/>
                </a:sysClr>
              </a:gs>
              <a:gs pos="31000">
                <a:sysClr val="window" lastClr="FFFFFF">
                  <a:lumMod val="75000"/>
                  <a:shade val="67500"/>
                  <a:satMod val="115000"/>
                </a:sysClr>
              </a:gs>
              <a:gs pos="49152">
                <a:sysClr val="window" lastClr="FFFFFF"/>
              </a:gs>
              <a:gs pos="67000">
                <a:sysClr val="window" lastClr="FFFFFF">
                  <a:lumMod val="75000"/>
                  <a:shade val="100000"/>
                  <a:satMod val="115000"/>
                </a:sysClr>
              </a:gs>
            </a:gsLst>
            <a:lin ang="0" scaled="1"/>
            <a:tileRect/>
          </a:gra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41" name="圆角矩形 1"/>
          <p:cNvSpPr/>
          <p:nvPr/>
        </p:nvSpPr>
        <p:spPr>
          <a:xfrm>
            <a:off x="7776983" y="1718366"/>
            <a:ext cx="1236419" cy="553193"/>
          </a:xfrm>
          <a:custGeom>
            <a:avLst/>
            <a:gdLst/>
            <a:ahLst/>
            <a:cxnLst/>
            <a:rect l="l" t="t" r="r" b="b"/>
            <a:pathLst>
              <a:path w="1857049" h="830785">
                <a:moveTo>
                  <a:pt x="361620" y="177308"/>
                </a:moveTo>
                <a:cubicBezTo>
                  <a:pt x="271265" y="177308"/>
                  <a:pt x="198018" y="250555"/>
                  <a:pt x="198018" y="340910"/>
                </a:cubicBezTo>
                <a:lnTo>
                  <a:pt x="198018" y="489875"/>
                </a:lnTo>
                <a:cubicBezTo>
                  <a:pt x="198018" y="580230"/>
                  <a:pt x="271265" y="653477"/>
                  <a:pt x="361620" y="653477"/>
                </a:cubicBezTo>
                <a:lnTo>
                  <a:pt x="1495429" y="653477"/>
                </a:lnTo>
                <a:cubicBezTo>
                  <a:pt x="1585784" y="653477"/>
                  <a:pt x="1659031" y="580230"/>
                  <a:pt x="1659031" y="489875"/>
                </a:cubicBezTo>
                <a:lnTo>
                  <a:pt x="1659031" y="340910"/>
                </a:lnTo>
                <a:cubicBezTo>
                  <a:pt x="1659031" y="250555"/>
                  <a:pt x="1585784" y="177308"/>
                  <a:pt x="1495429" y="177308"/>
                </a:cubicBezTo>
                <a:close/>
                <a:moveTo>
                  <a:pt x="285441" y="0"/>
                </a:moveTo>
                <a:lnTo>
                  <a:pt x="1571608" y="0"/>
                </a:lnTo>
                <a:cubicBezTo>
                  <a:pt x="1729253" y="0"/>
                  <a:pt x="1857049" y="127796"/>
                  <a:pt x="1857049" y="285441"/>
                </a:cubicBezTo>
                <a:lnTo>
                  <a:pt x="1857049" y="545344"/>
                </a:lnTo>
                <a:cubicBezTo>
                  <a:pt x="1857049" y="702989"/>
                  <a:pt x="1729253" y="830785"/>
                  <a:pt x="1571608" y="830785"/>
                </a:cubicBezTo>
                <a:lnTo>
                  <a:pt x="285441" y="830785"/>
                </a:lnTo>
                <a:cubicBezTo>
                  <a:pt x="127796" y="830785"/>
                  <a:pt x="0" y="702989"/>
                  <a:pt x="0" y="545344"/>
                </a:cubicBezTo>
                <a:lnTo>
                  <a:pt x="0" y="285441"/>
                </a:lnTo>
                <a:cubicBezTo>
                  <a:pt x="0" y="127796"/>
                  <a:pt x="127796" y="0"/>
                  <a:pt x="285441" y="0"/>
                </a:cubicBezTo>
                <a:close/>
              </a:path>
            </a:pathLst>
          </a:custGeom>
          <a:solidFill>
            <a:sysClr val="window" lastClr="FFFFFF">
              <a:lumMod val="75000"/>
            </a:sysClr>
          </a:solidFill>
          <a:ln w="25400" cap="flat" cmpd="sng" algn="ctr">
            <a:noFill/>
            <a:prstDash val="solid"/>
          </a:ln>
          <a:effectLst/>
          <a:scene3d>
            <a:camera prst="orthographicFront">
              <a:rot lat="0" lon="0" rev="0"/>
            </a:camera>
            <a:lightRig rig="balanced" dir="t">
              <a:rot lat="0" lon="0" rev="8700000"/>
            </a:lightRig>
          </a:scene3d>
          <a:sp3d>
            <a:bevelT w="190500" h="38100"/>
          </a:sp3d>
        </p:spPr>
        <p:txBody>
          <a:bodyPr lIns="111989" tIns="55996" rIns="111989" bIns="55996" anchor="ctr"/>
          <a:lstStyle/>
          <a:p>
            <a:pPr algn="ctr">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rPr>
              <a:t>领导</a:t>
            </a:r>
          </a:p>
        </p:txBody>
      </p:sp>
      <p:sp>
        <p:nvSpPr>
          <p:cNvPr id="42" name="圆角矩形 41"/>
          <p:cNvSpPr/>
          <p:nvPr/>
        </p:nvSpPr>
        <p:spPr>
          <a:xfrm>
            <a:off x="7408225" y="1902763"/>
            <a:ext cx="676054" cy="184398"/>
          </a:xfrm>
          <a:prstGeom prst="roundRect">
            <a:avLst/>
          </a:prstGeom>
          <a:gradFill flip="none" rotWithShape="1">
            <a:gsLst>
              <a:gs pos="89000">
                <a:srgbClr val="484848"/>
              </a:gs>
              <a:gs pos="8000">
                <a:sysClr val="windowText" lastClr="000000">
                  <a:lumMod val="75000"/>
                  <a:lumOff val="25000"/>
                </a:sysClr>
              </a:gs>
              <a:gs pos="31000">
                <a:sysClr val="window" lastClr="FFFFFF">
                  <a:lumMod val="75000"/>
                  <a:shade val="67500"/>
                  <a:satMod val="115000"/>
                </a:sysClr>
              </a:gs>
              <a:gs pos="49152">
                <a:sysClr val="window" lastClr="FFFFFF"/>
              </a:gs>
              <a:gs pos="67000">
                <a:sysClr val="window" lastClr="FFFFFF">
                  <a:lumMod val="75000"/>
                  <a:shade val="100000"/>
                  <a:satMod val="115000"/>
                </a:sysClr>
              </a:gs>
            </a:gsLst>
            <a:lin ang="0" scaled="1"/>
            <a:tileRect/>
          </a:gradFill>
          <a:ln w="25400" cap="flat" cmpd="sng" algn="ctr">
            <a:noFill/>
            <a:prstDash val="solid"/>
          </a:ln>
          <a:effectLst/>
          <a:scene3d>
            <a:camera prst="orthographicFront">
              <a:rot lat="0" lon="0" rev="0"/>
            </a:camera>
            <a:lightRig rig="brightRoom" dir="t">
              <a:rot lat="0" lon="0" rev="600000"/>
            </a:lightRig>
          </a:scene3d>
          <a:sp3d prstMaterial="metal">
            <a:bevelT w="38100" h="57150" prst="angle"/>
          </a:sp3d>
        </p:spPr>
        <p:txBody>
          <a:bodyPr lIns="111989" tIns="55996" rIns="111989" bIns="55996" anchor="ctr"/>
          <a:lstStyle/>
          <a:p>
            <a:pPr algn="ctr">
              <a:defRPr/>
            </a:pPr>
            <a:endParaRPr lang="zh-CN" altLang="en-US" sz="1667" kern="0">
              <a:solidFill>
                <a:sysClr val="window" lastClr="FFFFFF"/>
              </a:solidFill>
              <a:latin typeface="Calibri"/>
              <a:ea typeface="宋体"/>
            </a:endParaRPr>
          </a:p>
        </p:txBody>
      </p:sp>
      <p:sp>
        <p:nvSpPr>
          <p:cNvPr id="43" name="矩形 42"/>
          <p:cNvSpPr/>
          <p:nvPr/>
        </p:nvSpPr>
        <p:spPr bwMode="auto">
          <a:xfrm>
            <a:off x="624943" y="2937509"/>
            <a:ext cx="8911921" cy="41556"/>
          </a:xfrm>
          <a:prstGeom prst="rect">
            <a:avLst/>
          </a:pr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1989" tIns="0" rIns="111989" bIns="0" anchor="ctr"/>
          <a:lstStyle/>
          <a:p>
            <a:pPr algn="ctr">
              <a:defRPr/>
            </a:pPr>
            <a:endParaRPr lang="zh-CN" altLang="en-US" sz="1667" b="1" kern="10" dirty="0">
              <a:solidFill>
                <a:srgbClr val="05BEFF"/>
              </a:solidFill>
              <a:latin typeface="微软雅黑" pitchFamily="34" charset="-122"/>
            </a:endParaRPr>
          </a:p>
        </p:txBody>
      </p:sp>
      <p:sp>
        <p:nvSpPr>
          <p:cNvPr id="44" name="KSO_GI1"/>
          <p:cNvSpPr/>
          <p:nvPr/>
        </p:nvSpPr>
        <p:spPr bwMode="auto">
          <a:xfrm>
            <a:off x="608685" y="3178947"/>
            <a:ext cx="8942632" cy="1918802"/>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11989" tIns="0" rIns="111989" bIns="0"/>
          <a:lstStyle/>
          <a:p>
            <a:pPr>
              <a:lnSpc>
                <a:spcPct val="150000"/>
              </a:lnSpc>
              <a:defRPr/>
            </a:pPr>
            <a:r>
              <a:rPr lang="zh-CN" altLang="en-US" sz="1667" dirty="0">
                <a:solidFill>
                  <a:schemeClr val="bg1">
                    <a:lumMod val="50000"/>
                  </a:schemeClr>
                </a:solidFill>
                <a:latin typeface="幼圆" panose="02010509060101010101" pitchFamily="49" charset="-122"/>
                <a:ea typeface="幼圆" panose="02010509060101010101" pitchFamily="49" charset="-122"/>
              </a:rPr>
              <a:t>计划就是为实现目标而寻找资源的一系列行动。计划是管理中最基础的职能，但也是大家最容易忽略其管理价值的一个职能。对于很多管理者而言，计划只是一个纸面的文本，是年初上缴的提案，年底总结的参照，而在管理过程中用计划职能来工作的人并不多。但是计划确是所有管理的基础，因为企业管理所有活动中最基本的活动是目标与资源，围绕着目标展开责任、流程、控制等一系列的管理活动，组织目标决定管理的所有活动的出现以及这些活动的价值。</a:t>
            </a:r>
          </a:p>
        </p:txBody>
      </p:sp>
      <p:sp>
        <p:nvSpPr>
          <p:cNvPr id="45"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right)">
                                      <p:cBhvr>
                                        <p:cTn id="20" dur="500"/>
                                        <p:tgtEl>
                                          <p:spTgt spid="3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right)">
                                      <p:cBhvr>
                                        <p:cTn id="34" dur="500"/>
                                        <p:tgtEl>
                                          <p:spTgt spid="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2500"/>
                            </p:stCondLst>
                            <p:childTnLst>
                              <p:par>
                                <p:cTn id="39" presetID="22" presetClass="entr" presetSubtype="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right)">
                                      <p:cBhvr>
                                        <p:cTn id="41" dur="500"/>
                                        <p:tgtEl>
                                          <p:spTgt spid="3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3000"/>
                            </p:stCondLst>
                            <p:childTnLst>
                              <p:par>
                                <p:cTn id="46" presetID="16" presetClass="entr" presetSubtype="21"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par>
                          <p:cTn id="49" fill="hold">
                            <p:stCondLst>
                              <p:cond delay="3500"/>
                            </p:stCondLst>
                            <p:childTnLst>
                              <p:par>
                                <p:cTn id="50" presetID="16" presetClass="entr" presetSubtype="37"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outVertical)">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流程图: 数据 5"/>
          <p:cNvSpPr/>
          <p:nvPr/>
        </p:nvSpPr>
        <p:spPr>
          <a:xfrm>
            <a:off x="1761849" y="2090787"/>
            <a:ext cx="1975556" cy="106715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itchFamily="34" charset="-122"/>
              <a:ea typeface="微软雅黑" pitchFamily="34" charset="-122"/>
            </a:endParaRPr>
          </a:p>
        </p:txBody>
      </p:sp>
      <p:sp>
        <p:nvSpPr>
          <p:cNvPr id="35" name="流程图: 数据 5"/>
          <p:cNvSpPr/>
          <p:nvPr/>
        </p:nvSpPr>
        <p:spPr>
          <a:xfrm>
            <a:off x="2545015" y="2953330"/>
            <a:ext cx="1975556" cy="106715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itchFamily="34" charset="-122"/>
              <a:ea typeface="微软雅黑" pitchFamily="34" charset="-122"/>
            </a:endParaRPr>
          </a:p>
        </p:txBody>
      </p:sp>
      <p:sp>
        <p:nvSpPr>
          <p:cNvPr id="36" name="流程图: 数据 5"/>
          <p:cNvSpPr/>
          <p:nvPr/>
        </p:nvSpPr>
        <p:spPr>
          <a:xfrm>
            <a:off x="3321126" y="3814107"/>
            <a:ext cx="1975556" cy="106891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71"/>
              <a:gd name="connsiteY0" fmla="*/ 10000 h 10000"/>
              <a:gd name="connsiteX1" fmla="*/ 2000 w 13871"/>
              <a:gd name="connsiteY1" fmla="*/ 0 h 10000"/>
              <a:gd name="connsiteX2" fmla="*/ 13871 w 13871"/>
              <a:gd name="connsiteY2" fmla="*/ 2910 h 10000"/>
              <a:gd name="connsiteX3" fmla="*/ 8000 w 13871"/>
              <a:gd name="connsiteY3" fmla="*/ 10000 h 10000"/>
              <a:gd name="connsiteX4" fmla="*/ 0 w 13871"/>
              <a:gd name="connsiteY4" fmla="*/ 10000 h 10000"/>
              <a:gd name="connsiteX0" fmla="*/ 0 w 13871"/>
              <a:gd name="connsiteY0" fmla="*/ 8360 h 8360"/>
              <a:gd name="connsiteX1" fmla="*/ 11153 w 13871"/>
              <a:gd name="connsiteY1" fmla="*/ 0 h 8360"/>
              <a:gd name="connsiteX2" fmla="*/ 13871 w 13871"/>
              <a:gd name="connsiteY2" fmla="*/ 1270 h 8360"/>
              <a:gd name="connsiteX3" fmla="*/ 8000 w 13871"/>
              <a:gd name="connsiteY3" fmla="*/ 8360 h 8360"/>
              <a:gd name="connsiteX4" fmla="*/ 0 w 13871"/>
              <a:gd name="connsiteY4" fmla="*/ 8360 h 8360"/>
              <a:gd name="connsiteX0" fmla="*/ 0 w 16221"/>
              <a:gd name="connsiteY0" fmla="*/ 5063 h 10000"/>
              <a:gd name="connsiteX1" fmla="*/ 14262 w 16221"/>
              <a:gd name="connsiteY1" fmla="*/ 0 h 10000"/>
              <a:gd name="connsiteX2" fmla="*/ 16221 w 16221"/>
              <a:gd name="connsiteY2" fmla="*/ 1519 h 10000"/>
              <a:gd name="connsiteX3" fmla="*/ 11988 w 16221"/>
              <a:gd name="connsiteY3" fmla="*/ 10000 h 10000"/>
              <a:gd name="connsiteX4" fmla="*/ 0 w 16221"/>
              <a:gd name="connsiteY4" fmla="*/ 5063 h 10000"/>
              <a:gd name="connsiteX0" fmla="*/ 0 w 16221"/>
              <a:gd name="connsiteY0" fmla="*/ 7246 h 12183"/>
              <a:gd name="connsiteX1" fmla="*/ 10250 w 16221"/>
              <a:gd name="connsiteY1" fmla="*/ 0 h 12183"/>
              <a:gd name="connsiteX2" fmla="*/ 16221 w 16221"/>
              <a:gd name="connsiteY2" fmla="*/ 3702 h 12183"/>
              <a:gd name="connsiteX3" fmla="*/ 11988 w 16221"/>
              <a:gd name="connsiteY3" fmla="*/ 12183 h 12183"/>
              <a:gd name="connsiteX4" fmla="*/ 0 w 16221"/>
              <a:gd name="connsiteY4" fmla="*/ 7246 h 12183"/>
              <a:gd name="connsiteX0" fmla="*/ 0 w 16221"/>
              <a:gd name="connsiteY0" fmla="*/ 7246 h 13132"/>
              <a:gd name="connsiteX1" fmla="*/ 10250 w 16221"/>
              <a:gd name="connsiteY1" fmla="*/ 0 h 13132"/>
              <a:gd name="connsiteX2" fmla="*/ 16221 w 16221"/>
              <a:gd name="connsiteY2" fmla="*/ 3702 h 13132"/>
              <a:gd name="connsiteX3" fmla="*/ 3412 w 16221"/>
              <a:gd name="connsiteY3" fmla="*/ 13132 h 13132"/>
              <a:gd name="connsiteX4" fmla="*/ 0 w 16221"/>
              <a:gd name="connsiteY4" fmla="*/ 7246 h 13132"/>
              <a:gd name="connsiteX0" fmla="*/ 0 w 16279"/>
              <a:gd name="connsiteY0" fmla="*/ 7246 h 13132"/>
              <a:gd name="connsiteX1" fmla="*/ 10250 w 16279"/>
              <a:gd name="connsiteY1" fmla="*/ 0 h 13132"/>
              <a:gd name="connsiteX2" fmla="*/ 16279 w 16279"/>
              <a:gd name="connsiteY2" fmla="*/ 3765 h 13132"/>
              <a:gd name="connsiteX3" fmla="*/ 3412 w 16279"/>
              <a:gd name="connsiteY3" fmla="*/ 13132 h 13132"/>
              <a:gd name="connsiteX4" fmla="*/ 0 w 16279"/>
              <a:gd name="connsiteY4" fmla="*/ 7246 h 13132"/>
              <a:gd name="connsiteX0" fmla="*/ 0 w 16301"/>
              <a:gd name="connsiteY0" fmla="*/ 7246 h 13132"/>
              <a:gd name="connsiteX1" fmla="*/ 10250 w 16301"/>
              <a:gd name="connsiteY1" fmla="*/ 0 h 13132"/>
              <a:gd name="connsiteX2" fmla="*/ 16301 w 16301"/>
              <a:gd name="connsiteY2" fmla="*/ 3812 h 13132"/>
              <a:gd name="connsiteX3" fmla="*/ 3412 w 16301"/>
              <a:gd name="connsiteY3" fmla="*/ 13132 h 13132"/>
              <a:gd name="connsiteX4" fmla="*/ 0 w 16301"/>
              <a:gd name="connsiteY4" fmla="*/ 7246 h 13132"/>
              <a:gd name="connsiteX0" fmla="*/ 0 w 16366"/>
              <a:gd name="connsiteY0" fmla="*/ 7246 h 13132"/>
              <a:gd name="connsiteX1" fmla="*/ 10250 w 16366"/>
              <a:gd name="connsiteY1" fmla="*/ 0 h 13132"/>
              <a:gd name="connsiteX2" fmla="*/ 16366 w 16366"/>
              <a:gd name="connsiteY2" fmla="*/ 3836 h 13132"/>
              <a:gd name="connsiteX3" fmla="*/ 3412 w 16366"/>
              <a:gd name="connsiteY3" fmla="*/ 13132 h 13132"/>
              <a:gd name="connsiteX4" fmla="*/ 0 w 16366"/>
              <a:gd name="connsiteY4" fmla="*/ 7246 h 1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6" h="13132">
                <a:moveTo>
                  <a:pt x="0" y="7246"/>
                </a:moveTo>
                <a:lnTo>
                  <a:pt x="10250" y="0"/>
                </a:lnTo>
                <a:lnTo>
                  <a:pt x="16366" y="3836"/>
                </a:lnTo>
                <a:lnTo>
                  <a:pt x="3412" y="13132"/>
                </a:lnTo>
                <a:lnTo>
                  <a:pt x="0" y="724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itchFamily="34" charset="-122"/>
              <a:ea typeface="微软雅黑" pitchFamily="34" charset="-122"/>
            </a:endParaRPr>
          </a:p>
        </p:txBody>
      </p:sp>
      <p:sp>
        <p:nvSpPr>
          <p:cNvPr id="37" name="矩形 36"/>
          <p:cNvSpPr/>
          <p:nvPr/>
        </p:nvSpPr>
        <p:spPr>
          <a:xfrm flipH="1">
            <a:off x="3321127" y="4403246"/>
            <a:ext cx="2751667" cy="5873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bg1"/>
                </a:solidFill>
                <a:latin typeface="微软雅黑" pitchFamily="34" charset="-122"/>
                <a:ea typeface="微软雅黑" pitchFamily="34" charset="-122"/>
              </a:rPr>
              <a:t>单击添加文字标题</a:t>
            </a:r>
          </a:p>
        </p:txBody>
      </p:sp>
      <p:sp>
        <p:nvSpPr>
          <p:cNvPr id="38" name="矩形 37"/>
          <p:cNvSpPr/>
          <p:nvPr/>
        </p:nvSpPr>
        <p:spPr>
          <a:xfrm flipH="1">
            <a:off x="2545015" y="3542468"/>
            <a:ext cx="2751667" cy="585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bg1"/>
                </a:solidFill>
                <a:latin typeface="微软雅黑" pitchFamily="34" charset="-122"/>
                <a:ea typeface="微软雅黑" pitchFamily="34" charset="-122"/>
              </a:rPr>
              <a:t>单击添加文字标题</a:t>
            </a:r>
          </a:p>
        </p:txBody>
      </p:sp>
      <p:sp>
        <p:nvSpPr>
          <p:cNvPr id="39" name="矩形 38"/>
          <p:cNvSpPr/>
          <p:nvPr/>
        </p:nvSpPr>
        <p:spPr>
          <a:xfrm flipH="1">
            <a:off x="1768904" y="2679925"/>
            <a:ext cx="2751667" cy="5873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bg1"/>
                </a:solidFill>
                <a:latin typeface="微软雅黑" pitchFamily="34" charset="-122"/>
                <a:ea typeface="微软雅黑" pitchFamily="34" charset="-122"/>
              </a:rPr>
              <a:t>单击添加文字标题</a:t>
            </a:r>
          </a:p>
        </p:txBody>
      </p:sp>
      <p:sp>
        <p:nvSpPr>
          <p:cNvPr id="40" name="矩形 39"/>
          <p:cNvSpPr/>
          <p:nvPr/>
        </p:nvSpPr>
        <p:spPr>
          <a:xfrm flipH="1">
            <a:off x="985738" y="1817385"/>
            <a:ext cx="2751667" cy="5873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chemeClr val="bg1"/>
                </a:solidFill>
                <a:latin typeface="微软雅黑" pitchFamily="34" charset="-122"/>
                <a:ea typeface="微软雅黑" pitchFamily="34" charset="-122"/>
              </a:rPr>
              <a:t>单击添加文字标题</a:t>
            </a:r>
          </a:p>
        </p:txBody>
      </p:sp>
      <p:sp>
        <p:nvSpPr>
          <p:cNvPr id="41" name="文本框 18"/>
          <p:cNvSpPr txBox="1"/>
          <p:nvPr/>
        </p:nvSpPr>
        <p:spPr>
          <a:xfrm>
            <a:off x="3751515" y="1916162"/>
            <a:ext cx="3640667" cy="365934"/>
          </a:xfrm>
          <a:prstGeom prst="rect">
            <a:avLst/>
          </a:prstGeom>
          <a:noFill/>
        </p:spPr>
        <p:txBody>
          <a:bodyPr>
            <a:spAutoFit/>
          </a:bodyPr>
          <a:lstStyle/>
          <a:p>
            <a:pPr>
              <a:defRPr/>
            </a:pPr>
            <a:r>
              <a:rPr lang="zh-CN" altLang="en-US" sz="1778" dirty="0">
                <a:latin typeface="微软雅黑" pitchFamily="34" charset="-122"/>
                <a:ea typeface="微软雅黑" pitchFamily="34" charset="-122"/>
              </a:rPr>
              <a:t>请输入文本内容请输入文本内容</a:t>
            </a:r>
          </a:p>
        </p:txBody>
      </p:sp>
      <p:sp>
        <p:nvSpPr>
          <p:cNvPr id="42" name="文本框 19"/>
          <p:cNvSpPr txBox="1"/>
          <p:nvPr/>
        </p:nvSpPr>
        <p:spPr>
          <a:xfrm>
            <a:off x="4513515" y="2782231"/>
            <a:ext cx="3640667" cy="365934"/>
          </a:xfrm>
          <a:prstGeom prst="rect">
            <a:avLst/>
          </a:prstGeom>
          <a:noFill/>
        </p:spPr>
        <p:txBody>
          <a:bodyPr>
            <a:spAutoFit/>
          </a:bodyPr>
          <a:lstStyle/>
          <a:p>
            <a:pPr>
              <a:defRPr/>
            </a:pPr>
            <a:r>
              <a:rPr lang="zh-CN" altLang="en-US" sz="1778" dirty="0">
                <a:latin typeface="微软雅黑" pitchFamily="34" charset="-122"/>
                <a:ea typeface="微软雅黑" pitchFamily="34" charset="-122"/>
              </a:rPr>
              <a:t>请输入文本内容请输入文本内容</a:t>
            </a:r>
          </a:p>
        </p:txBody>
      </p:sp>
      <p:sp>
        <p:nvSpPr>
          <p:cNvPr id="43" name="文本框 20"/>
          <p:cNvSpPr txBox="1"/>
          <p:nvPr/>
        </p:nvSpPr>
        <p:spPr>
          <a:xfrm>
            <a:off x="5317849" y="3648301"/>
            <a:ext cx="3640667" cy="365934"/>
          </a:xfrm>
          <a:prstGeom prst="rect">
            <a:avLst/>
          </a:prstGeom>
          <a:noFill/>
        </p:spPr>
        <p:txBody>
          <a:bodyPr>
            <a:spAutoFit/>
          </a:bodyPr>
          <a:lstStyle/>
          <a:p>
            <a:pPr>
              <a:defRPr/>
            </a:pPr>
            <a:r>
              <a:rPr lang="zh-CN" altLang="en-US" sz="1778" dirty="0">
                <a:latin typeface="微软雅黑" pitchFamily="34" charset="-122"/>
                <a:ea typeface="微软雅黑" pitchFamily="34" charset="-122"/>
              </a:rPr>
              <a:t>请输入文本内容请输入文本内容</a:t>
            </a:r>
          </a:p>
        </p:txBody>
      </p:sp>
      <p:sp>
        <p:nvSpPr>
          <p:cNvPr id="44" name="文本框 21"/>
          <p:cNvSpPr txBox="1"/>
          <p:nvPr/>
        </p:nvSpPr>
        <p:spPr>
          <a:xfrm>
            <a:off x="6079849" y="4500259"/>
            <a:ext cx="3640667" cy="365934"/>
          </a:xfrm>
          <a:prstGeom prst="rect">
            <a:avLst/>
          </a:prstGeom>
          <a:noFill/>
        </p:spPr>
        <p:txBody>
          <a:bodyPr>
            <a:spAutoFit/>
          </a:bodyPr>
          <a:lstStyle/>
          <a:p>
            <a:pPr>
              <a:defRPr/>
            </a:pPr>
            <a:r>
              <a:rPr lang="zh-CN" altLang="en-US" sz="1778" dirty="0">
                <a:latin typeface="微软雅黑" pitchFamily="34" charset="-122"/>
                <a:ea typeface="微软雅黑" pitchFamily="34" charset="-122"/>
              </a:rPr>
              <a:t>请输入文本内容请输入文本内容</a:t>
            </a:r>
          </a:p>
        </p:txBody>
      </p:sp>
      <p:sp>
        <p:nvSpPr>
          <p:cNvPr id="45"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right)">
                                      <p:cBhvr>
                                        <p:cTn id="34" dur="500"/>
                                        <p:tgtEl>
                                          <p:spTgt spid="36"/>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1+#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cxnSp>
        <p:nvCxnSpPr>
          <p:cNvPr id="34" name="直接连接符 33"/>
          <p:cNvCxnSpPr/>
          <p:nvPr/>
        </p:nvCxnSpPr>
        <p:spPr>
          <a:xfrm>
            <a:off x="-1" y="3355881"/>
            <a:ext cx="1016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26419" y="2070848"/>
            <a:ext cx="1665147" cy="1285036"/>
            <a:chOff x="1103777" y="1791755"/>
            <a:chExt cx="1498632" cy="1156532"/>
          </a:xfrm>
        </p:grpSpPr>
        <p:sp>
          <p:nvSpPr>
            <p:cNvPr id="36" name="等腰三角形 35"/>
            <p:cNvSpPr/>
            <p:nvPr/>
          </p:nvSpPr>
          <p:spPr>
            <a:xfrm flipV="1">
              <a:off x="1103777" y="2184767"/>
              <a:ext cx="1498632" cy="763520"/>
            </a:xfrm>
            <a:prstGeom prst="triangle">
              <a:avLst/>
            </a:prstGeom>
            <a:gradFill flip="none" rotWithShape="1">
              <a:gsLst>
                <a:gs pos="0">
                  <a:srgbClr val="0070C0"/>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solidFill>
                  <a:schemeClr val="bg1"/>
                </a:solidFill>
                <a:latin typeface="微软雅黑" pitchFamily="34" charset="-122"/>
                <a:ea typeface="微软雅黑" pitchFamily="34" charset="-122"/>
              </a:endParaRPr>
            </a:p>
          </p:txBody>
        </p:sp>
        <p:sp>
          <p:nvSpPr>
            <p:cNvPr id="37" name="圆角矩形 36"/>
            <p:cNvSpPr/>
            <p:nvPr/>
          </p:nvSpPr>
          <p:spPr>
            <a:xfrm>
              <a:off x="1103777" y="1791755"/>
              <a:ext cx="1498632" cy="412511"/>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solidFill>
                    <a:schemeClr val="bg1"/>
                  </a:solidFill>
                  <a:latin typeface="微软雅黑" pitchFamily="34" charset="-122"/>
                  <a:ea typeface="微软雅黑" pitchFamily="34" charset="-122"/>
                  <a:cs typeface="Arial" panose="020B0604020202020204" pitchFamily="34" charset="0"/>
                </a:rPr>
                <a:t>添加文本</a:t>
              </a:r>
            </a:p>
          </p:txBody>
        </p:sp>
      </p:grpSp>
      <p:sp>
        <p:nvSpPr>
          <p:cNvPr id="38" name="椭圆 37"/>
          <p:cNvSpPr/>
          <p:nvPr/>
        </p:nvSpPr>
        <p:spPr>
          <a:xfrm>
            <a:off x="2008156" y="3305882"/>
            <a:ext cx="101674" cy="101670"/>
          </a:xfrm>
          <a:prstGeom prst="ellipse">
            <a:avLst/>
          </a:prstGeom>
          <a:solidFill>
            <a:srgbClr val="0070C0"/>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grpSp>
        <p:nvGrpSpPr>
          <p:cNvPr id="39" name="组合 38"/>
          <p:cNvGrpSpPr/>
          <p:nvPr/>
        </p:nvGrpSpPr>
        <p:grpSpPr>
          <a:xfrm>
            <a:off x="2646543" y="3350882"/>
            <a:ext cx="1663480" cy="1286702"/>
            <a:chOff x="2381889" y="2943786"/>
            <a:chExt cx="1497132" cy="1158032"/>
          </a:xfrm>
        </p:grpSpPr>
        <p:sp>
          <p:nvSpPr>
            <p:cNvPr id="40" name="等腰三角形 39"/>
            <p:cNvSpPr/>
            <p:nvPr/>
          </p:nvSpPr>
          <p:spPr>
            <a:xfrm>
              <a:off x="2381889" y="2943786"/>
              <a:ext cx="1497132" cy="765021"/>
            </a:xfrm>
            <a:prstGeom prst="triangle">
              <a:avLst/>
            </a:prstGeom>
            <a:gradFill flip="none" rotWithShape="1">
              <a:gsLst>
                <a:gs pos="0">
                  <a:srgbClr val="0070C0"/>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solidFill>
                  <a:schemeClr val="bg1"/>
                </a:solidFill>
                <a:latin typeface="微软雅黑" pitchFamily="34" charset="-122"/>
                <a:ea typeface="微软雅黑" pitchFamily="34" charset="-122"/>
              </a:endParaRPr>
            </a:p>
          </p:txBody>
        </p:sp>
        <p:sp>
          <p:nvSpPr>
            <p:cNvPr id="41" name="圆角矩形 40"/>
            <p:cNvSpPr/>
            <p:nvPr/>
          </p:nvSpPr>
          <p:spPr>
            <a:xfrm>
              <a:off x="2381889" y="3689307"/>
              <a:ext cx="1497132" cy="412511"/>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solidFill>
                    <a:schemeClr val="bg1"/>
                  </a:solidFill>
                  <a:latin typeface="微软雅黑" pitchFamily="34" charset="-122"/>
                  <a:ea typeface="微软雅黑" pitchFamily="34" charset="-122"/>
                  <a:cs typeface="Arial" panose="020B0604020202020204" pitchFamily="34" charset="0"/>
                </a:rPr>
                <a:t>添加文本</a:t>
              </a:r>
            </a:p>
          </p:txBody>
        </p:sp>
      </p:grpSp>
      <p:sp>
        <p:nvSpPr>
          <p:cNvPr id="42" name="椭圆 41"/>
          <p:cNvSpPr/>
          <p:nvPr/>
        </p:nvSpPr>
        <p:spPr>
          <a:xfrm flipV="1">
            <a:off x="3426612" y="3300882"/>
            <a:ext cx="103343" cy="101669"/>
          </a:xfrm>
          <a:prstGeom prst="ellipse">
            <a:avLst/>
          </a:prstGeom>
          <a:solidFill>
            <a:srgbClr val="0070C0"/>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grpSp>
        <p:nvGrpSpPr>
          <p:cNvPr id="43" name="组合 42"/>
          <p:cNvGrpSpPr/>
          <p:nvPr/>
        </p:nvGrpSpPr>
        <p:grpSpPr>
          <a:xfrm>
            <a:off x="4213350" y="2070848"/>
            <a:ext cx="1665147" cy="1285036"/>
            <a:chOff x="3792015" y="1791755"/>
            <a:chExt cx="1498632" cy="1156532"/>
          </a:xfrm>
        </p:grpSpPr>
        <p:sp>
          <p:nvSpPr>
            <p:cNvPr id="44" name="等腰三角形 43"/>
            <p:cNvSpPr/>
            <p:nvPr/>
          </p:nvSpPr>
          <p:spPr>
            <a:xfrm flipV="1">
              <a:off x="3792015" y="2184767"/>
              <a:ext cx="1498632" cy="763520"/>
            </a:xfrm>
            <a:prstGeom prst="triangle">
              <a:avLst/>
            </a:prstGeom>
            <a:gradFill flip="none" rotWithShape="1">
              <a:gsLst>
                <a:gs pos="0">
                  <a:srgbClr val="0070C0"/>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solidFill>
                  <a:schemeClr val="bg1"/>
                </a:solidFill>
                <a:latin typeface="微软雅黑" pitchFamily="34" charset="-122"/>
                <a:ea typeface="微软雅黑" pitchFamily="34" charset="-122"/>
              </a:endParaRPr>
            </a:p>
          </p:txBody>
        </p:sp>
        <p:sp>
          <p:nvSpPr>
            <p:cNvPr id="45" name="圆角矩形 44"/>
            <p:cNvSpPr/>
            <p:nvPr/>
          </p:nvSpPr>
          <p:spPr>
            <a:xfrm>
              <a:off x="3792015" y="1791755"/>
              <a:ext cx="1498632" cy="412511"/>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solidFill>
                    <a:schemeClr val="bg1"/>
                  </a:solidFill>
                  <a:latin typeface="微软雅黑" pitchFamily="34" charset="-122"/>
                  <a:ea typeface="微软雅黑" pitchFamily="34" charset="-122"/>
                  <a:cs typeface="Arial" panose="020B0604020202020204" pitchFamily="34" charset="0"/>
                </a:rPr>
                <a:t>添加文本</a:t>
              </a:r>
            </a:p>
          </p:txBody>
        </p:sp>
      </p:grpSp>
      <p:sp>
        <p:nvSpPr>
          <p:cNvPr id="46" name="椭圆 45"/>
          <p:cNvSpPr/>
          <p:nvPr/>
        </p:nvSpPr>
        <p:spPr>
          <a:xfrm>
            <a:off x="4995086" y="3305882"/>
            <a:ext cx="101674" cy="101670"/>
          </a:xfrm>
          <a:prstGeom prst="ellipse">
            <a:avLst/>
          </a:prstGeom>
          <a:solidFill>
            <a:srgbClr val="0070C0"/>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grpSp>
        <p:nvGrpSpPr>
          <p:cNvPr id="47" name="组合 46"/>
          <p:cNvGrpSpPr/>
          <p:nvPr/>
        </p:nvGrpSpPr>
        <p:grpSpPr>
          <a:xfrm>
            <a:off x="5633473" y="3350882"/>
            <a:ext cx="1663480" cy="1286702"/>
            <a:chOff x="5070126" y="2943786"/>
            <a:chExt cx="1497132" cy="1158032"/>
          </a:xfrm>
        </p:grpSpPr>
        <p:sp>
          <p:nvSpPr>
            <p:cNvPr id="48" name="等腰三角形 47"/>
            <p:cNvSpPr/>
            <p:nvPr/>
          </p:nvSpPr>
          <p:spPr>
            <a:xfrm>
              <a:off x="5070126" y="2943786"/>
              <a:ext cx="1497132" cy="765021"/>
            </a:xfrm>
            <a:prstGeom prst="triangle">
              <a:avLst/>
            </a:prstGeom>
            <a:gradFill flip="none" rotWithShape="1">
              <a:gsLst>
                <a:gs pos="0">
                  <a:srgbClr val="0070C0"/>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solidFill>
                  <a:schemeClr val="bg1"/>
                </a:solidFill>
                <a:latin typeface="微软雅黑" pitchFamily="34" charset="-122"/>
                <a:ea typeface="微软雅黑" pitchFamily="34" charset="-122"/>
              </a:endParaRPr>
            </a:p>
          </p:txBody>
        </p:sp>
        <p:sp>
          <p:nvSpPr>
            <p:cNvPr id="49" name="圆角矩形 48"/>
            <p:cNvSpPr/>
            <p:nvPr/>
          </p:nvSpPr>
          <p:spPr>
            <a:xfrm>
              <a:off x="5070126" y="3689307"/>
              <a:ext cx="1497132" cy="412511"/>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solidFill>
                    <a:schemeClr val="bg1"/>
                  </a:solidFill>
                  <a:latin typeface="微软雅黑" pitchFamily="34" charset="-122"/>
                  <a:ea typeface="微软雅黑" pitchFamily="34" charset="-122"/>
                  <a:cs typeface="Arial" panose="020B0604020202020204" pitchFamily="34" charset="0"/>
                </a:rPr>
                <a:t>添加文本</a:t>
              </a:r>
            </a:p>
          </p:txBody>
        </p:sp>
      </p:grpSp>
      <p:sp>
        <p:nvSpPr>
          <p:cNvPr id="50" name="椭圆 49"/>
          <p:cNvSpPr/>
          <p:nvPr/>
        </p:nvSpPr>
        <p:spPr>
          <a:xfrm flipV="1">
            <a:off x="6413543" y="3300882"/>
            <a:ext cx="103343" cy="101669"/>
          </a:xfrm>
          <a:prstGeom prst="ellipse">
            <a:avLst/>
          </a:prstGeom>
          <a:solidFill>
            <a:srgbClr val="0070C0"/>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grpSp>
        <p:nvGrpSpPr>
          <p:cNvPr id="51" name="组合 50"/>
          <p:cNvGrpSpPr/>
          <p:nvPr/>
        </p:nvGrpSpPr>
        <p:grpSpPr>
          <a:xfrm>
            <a:off x="7415298" y="2070848"/>
            <a:ext cx="1665147" cy="1285036"/>
            <a:chOff x="6673768" y="1791755"/>
            <a:chExt cx="1498632" cy="1156532"/>
          </a:xfrm>
        </p:grpSpPr>
        <p:sp>
          <p:nvSpPr>
            <p:cNvPr id="52" name="等腰三角形 51"/>
            <p:cNvSpPr/>
            <p:nvPr/>
          </p:nvSpPr>
          <p:spPr>
            <a:xfrm flipV="1">
              <a:off x="6673768" y="2184767"/>
              <a:ext cx="1498632" cy="763520"/>
            </a:xfrm>
            <a:prstGeom prst="triangle">
              <a:avLst/>
            </a:prstGeom>
            <a:gradFill flip="none" rotWithShape="1">
              <a:gsLst>
                <a:gs pos="0">
                  <a:srgbClr val="0070C0"/>
                </a:gs>
                <a:gs pos="100000">
                  <a:schemeClr val="bg1"/>
                </a:gs>
              </a:gsLst>
              <a:lin ang="16200000" scaled="0"/>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solidFill>
                  <a:schemeClr val="bg1"/>
                </a:solidFill>
                <a:latin typeface="微软雅黑" pitchFamily="34" charset="-122"/>
                <a:ea typeface="微软雅黑" pitchFamily="34" charset="-122"/>
              </a:endParaRPr>
            </a:p>
          </p:txBody>
        </p:sp>
        <p:sp>
          <p:nvSpPr>
            <p:cNvPr id="53" name="圆角矩形 52"/>
            <p:cNvSpPr/>
            <p:nvPr/>
          </p:nvSpPr>
          <p:spPr>
            <a:xfrm>
              <a:off x="6673768" y="1791755"/>
              <a:ext cx="1498632" cy="412511"/>
            </a:xfrm>
            <a:prstGeom prst="roundRect">
              <a:avLst>
                <a:gd name="adj" fmla="val 10110"/>
              </a:avLst>
            </a:prstGeom>
            <a:solidFill>
              <a:srgbClr val="0070C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r>
                <a:rPr lang="zh-CN" altLang="en-US" sz="2111" dirty="0">
                  <a:solidFill>
                    <a:schemeClr val="bg1"/>
                  </a:solidFill>
                  <a:latin typeface="微软雅黑" pitchFamily="34" charset="-122"/>
                  <a:ea typeface="微软雅黑" pitchFamily="34" charset="-122"/>
                  <a:cs typeface="Arial" panose="020B0604020202020204" pitchFamily="34" charset="0"/>
                </a:rPr>
                <a:t>添加文本</a:t>
              </a:r>
            </a:p>
          </p:txBody>
        </p:sp>
      </p:grpSp>
      <p:sp>
        <p:nvSpPr>
          <p:cNvPr id="54" name="椭圆 53"/>
          <p:cNvSpPr/>
          <p:nvPr/>
        </p:nvSpPr>
        <p:spPr>
          <a:xfrm>
            <a:off x="8197033" y="3305882"/>
            <a:ext cx="101677" cy="101670"/>
          </a:xfrm>
          <a:prstGeom prst="ellipse">
            <a:avLst/>
          </a:prstGeom>
          <a:solidFill>
            <a:srgbClr val="0070C0"/>
          </a:soli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lIns="96004" tIns="48002" rIns="96004" bIns="48002" anchor="ctr"/>
          <a:lstStyle/>
          <a:p>
            <a:pPr algn="ctr">
              <a:defRPr/>
            </a:pPr>
            <a:endParaRPr lang="zh-CN" altLang="en-US" sz="2000" dirty="0">
              <a:latin typeface="微软雅黑" pitchFamily="34" charset="-122"/>
              <a:ea typeface="微软雅黑" pitchFamily="34" charset="-122"/>
            </a:endParaRPr>
          </a:p>
        </p:txBody>
      </p:sp>
      <p:sp>
        <p:nvSpPr>
          <p:cNvPr id="55" name="文本框 75"/>
          <p:cNvSpPr txBox="1"/>
          <p:nvPr/>
        </p:nvSpPr>
        <p:spPr>
          <a:xfrm>
            <a:off x="1226419" y="1369162"/>
            <a:ext cx="1665147" cy="753532"/>
          </a:xfrm>
          <a:prstGeom prst="rect">
            <a:avLst/>
          </a:prstGeom>
          <a:noFill/>
        </p:spPr>
        <p:txBody>
          <a:bodyPr lIns="96004" tIns="48002" rIns="96004" bIns="48002">
            <a:spAutoFit/>
          </a:bodyPr>
          <a:lstStyle/>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endParaRPr lang="en-US" altLang="zh-CN" sz="1778"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p>
        </p:txBody>
      </p:sp>
      <p:sp>
        <p:nvSpPr>
          <p:cNvPr id="56" name="文本框 76"/>
          <p:cNvSpPr txBox="1"/>
          <p:nvPr/>
        </p:nvSpPr>
        <p:spPr>
          <a:xfrm>
            <a:off x="4213350" y="1369162"/>
            <a:ext cx="1665147" cy="753532"/>
          </a:xfrm>
          <a:prstGeom prst="rect">
            <a:avLst/>
          </a:prstGeom>
          <a:noFill/>
        </p:spPr>
        <p:txBody>
          <a:bodyPr lIns="96004" tIns="48002" rIns="96004" bIns="48002">
            <a:spAutoFit/>
          </a:bodyPr>
          <a:lstStyle/>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endParaRPr lang="en-US" altLang="zh-CN" sz="1778"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p>
        </p:txBody>
      </p:sp>
      <p:sp>
        <p:nvSpPr>
          <p:cNvPr id="57" name="文本框 77"/>
          <p:cNvSpPr txBox="1"/>
          <p:nvPr/>
        </p:nvSpPr>
        <p:spPr>
          <a:xfrm>
            <a:off x="7383629" y="1369162"/>
            <a:ext cx="1665147" cy="753532"/>
          </a:xfrm>
          <a:prstGeom prst="rect">
            <a:avLst/>
          </a:prstGeom>
          <a:noFill/>
        </p:spPr>
        <p:txBody>
          <a:bodyPr lIns="96004" tIns="48002" rIns="96004" bIns="48002">
            <a:spAutoFit/>
          </a:bodyPr>
          <a:lstStyle/>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endParaRPr lang="en-US" altLang="zh-CN" sz="1778"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p>
        </p:txBody>
      </p:sp>
      <p:sp>
        <p:nvSpPr>
          <p:cNvPr id="58" name="文本框 78"/>
          <p:cNvSpPr txBox="1"/>
          <p:nvPr/>
        </p:nvSpPr>
        <p:spPr>
          <a:xfrm>
            <a:off x="2639877" y="4664252"/>
            <a:ext cx="1665147" cy="753532"/>
          </a:xfrm>
          <a:prstGeom prst="rect">
            <a:avLst/>
          </a:prstGeom>
          <a:noFill/>
        </p:spPr>
        <p:txBody>
          <a:bodyPr lIns="96004" tIns="48002" rIns="96004" bIns="48002">
            <a:spAutoFit/>
          </a:bodyPr>
          <a:lstStyle/>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endParaRPr lang="en-US" altLang="zh-CN" sz="1778"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p>
        </p:txBody>
      </p:sp>
      <p:sp>
        <p:nvSpPr>
          <p:cNvPr id="59" name="文本框 79"/>
          <p:cNvSpPr txBox="1"/>
          <p:nvPr/>
        </p:nvSpPr>
        <p:spPr>
          <a:xfrm>
            <a:off x="5626807" y="4664252"/>
            <a:ext cx="1665147" cy="753532"/>
          </a:xfrm>
          <a:prstGeom prst="rect">
            <a:avLst/>
          </a:prstGeom>
          <a:noFill/>
        </p:spPr>
        <p:txBody>
          <a:bodyPr lIns="96004" tIns="48002" rIns="96004" bIns="48002">
            <a:spAutoFit/>
          </a:bodyPr>
          <a:lstStyle/>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endParaRPr lang="en-US" altLang="zh-CN" sz="1778"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778" dirty="0">
                <a:solidFill>
                  <a:schemeClr val="tx1">
                    <a:lumMod val="85000"/>
                    <a:lumOff val="15000"/>
                  </a:schemeClr>
                </a:solidFill>
                <a:latin typeface="微软雅黑" panose="020B0503020204020204" pitchFamily="34" charset="-122"/>
                <a:ea typeface="微软雅黑" panose="020B0503020204020204" pitchFamily="34" charset="-122"/>
              </a:rPr>
              <a:t>此处输入文本</a:t>
            </a:r>
          </a:p>
        </p:txBody>
      </p:sp>
      <p:sp>
        <p:nvSpPr>
          <p:cNvPr id="6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 calcmode="lin" valueType="num">
                                      <p:cBhvr>
                                        <p:cTn id="20" dur="500" fill="hold"/>
                                        <p:tgtEl>
                                          <p:spTgt spid="38"/>
                                        </p:tgtEl>
                                        <p:attrNameLst>
                                          <p:attrName>ppt_x</p:attrName>
                                        </p:attrNameLst>
                                      </p:cBhvr>
                                      <p:tavLst>
                                        <p:tav tm="0">
                                          <p:val>
                                            <p:fltVal val="0.5"/>
                                          </p:val>
                                        </p:tav>
                                        <p:tav tm="100000">
                                          <p:val>
                                            <p:strVal val="#ppt_x"/>
                                          </p:val>
                                        </p:tav>
                                      </p:tavLst>
                                    </p:anim>
                                    <p:anim calcmode="lin" valueType="num">
                                      <p:cBhvr>
                                        <p:cTn id="21" dur="500" fill="hold"/>
                                        <p:tgtEl>
                                          <p:spTgt spid="38"/>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par>
                                <p:cTn id="30" presetID="23" presetClass="entr" presetSubtype="52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 calcmode="lin" valueType="num">
                                      <p:cBhvr>
                                        <p:cTn id="34" dur="500" fill="hold"/>
                                        <p:tgtEl>
                                          <p:spTgt spid="42"/>
                                        </p:tgtEl>
                                        <p:attrNameLst>
                                          <p:attrName>ppt_x</p:attrName>
                                        </p:attrNameLst>
                                      </p:cBhvr>
                                      <p:tavLst>
                                        <p:tav tm="0">
                                          <p:val>
                                            <p:fltVal val="0.5"/>
                                          </p:val>
                                        </p:tav>
                                        <p:tav tm="100000">
                                          <p:val>
                                            <p:strVal val="#ppt_x"/>
                                          </p:val>
                                        </p:tav>
                                      </p:tavLst>
                                    </p:anim>
                                    <p:anim calcmode="lin" valueType="num">
                                      <p:cBhvr>
                                        <p:cTn id="35" dur="500" fill="hold"/>
                                        <p:tgtEl>
                                          <p:spTgt spid="42"/>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3" presetClass="entr" presetSubtype="528"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00"/>
                                        <p:tgtEl>
                                          <p:spTgt spid="56"/>
                                        </p:tgtEl>
                                      </p:cBhvr>
                                    </p:animEffect>
                                  </p:childTnLst>
                                </p:cTn>
                              </p:par>
                              <p:par>
                                <p:cTn id="58" presetID="23" presetClass="entr" presetSubtype="528"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 calcmode="lin" valueType="num">
                                      <p:cBhvr>
                                        <p:cTn id="62" dur="500" fill="hold"/>
                                        <p:tgtEl>
                                          <p:spTgt spid="50"/>
                                        </p:tgtEl>
                                        <p:attrNameLst>
                                          <p:attrName>ppt_x</p:attrName>
                                        </p:attrNameLst>
                                      </p:cBhvr>
                                      <p:tavLst>
                                        <p:tav tm="0">
                                          <p:val>
                                            <p:fltVal val="0.5"/>
                                          </p:val>
                                        </p:tav>
                                        <p:tav tm="100000">
                                          <p:val>
                                            <p:strVal val="#ppt_x"/>
                                          </p:val>
                                        </p:tav>
                                      </p:tavLst>
                                    </p:anim>
                                    <p:anim calcmode="lin" valueType="num">
                                      <p:cBhvr>
                                        <p:cTn id="63" dur="500" fill="hold"/>
                                        <p:tgtEl>
                                          <p:spTgt spid="50"/>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up)">
                                      <p:cBhvr>
                                        <p:cTn id="67" dur="500"/>
                                        <p:tgtEl>
                                          <p:spTgt spid="47"/>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par>
                                <p:cTn id="72" presetID="23" presetClass="entr" presetSubtype="528"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 calcmode="lin" valueType="num">
                                      <p:cBhvr>
                                        <p:cTn id="76" dur="500" fill="hold"/>
                                        <p:tgtEl>
                                          <p:spTgt spid="54"/>
                                        </p:tgtEl>
                                        <p:attrNameLst>
                                          <p:attrName>ppt_x</p:attrName>
                                        </p:attrNameLst>
                                      </p:cBhvr>
                                      <p:tavLst>
                                        <p:tav tm="0">
                                          <p:val>
                                            <p:fltVal val="0.5"/>
                                          </p:val>
                                        </p:tav>
                                        <p:tav tm="100000">
                                          <p:val>
                                            <p:strVal val="#ppt_x"/>
                                          </p:val>
                                        </p:tav>
                                      </p:tavLst>
                                    </p:anim>
                                    <p:anim calcmode="lin" valueType="num">
                                      <p:cBhvr>
                                        <p:cTn id="77" dur="500" fill="hold"/>
                                        <p:tgtEl>
                                          <p:spTgt spid="54"/>
                                        </p:tgtEl>
                                        <p:attrNameLst>
                                          <p:attrName>ppt_y</p:attrName>
                                        </p:attrNameLst>
                                      </p:cBhvr>
                                      <p:tavLst>
                                        <p:tav tm="0">
                                          <p:val>
                                            <p:fltVal val="0.5"/>
                                          </p:val>
                                        </p:tav>
                                        <p:tav tm="100000">
                                          <p:val>
                                            <p:strVal val="#ppt_y"/>
                                          </p:val>
                                        </p:tav>
                                      </p:tavLst>
                                    </p:anim>
                                  </p:childTnLst>
                                </p:cTn>
                              </p:par>
                            </p:childTnLst>
                          </p:cTn>
                        </p:par>
                        <p:par>
                          <p:cTn id="78" fill="hold">
                            <p:stCondLst>
                              <p:cond delay="5500"/>
                            </p:stCondLst>
                            <p:childTnLst>
                              <p:par>
                                <p:cTn id="79" presetID="22" presetClass="entr" presetSubtype="4"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down)">
                                      <p:cBhvr>
                                        <p:cTn id="81" dur="500"/>
                                        <p:tgtEl>
                                          <p:spTgt spid="51"/>
                                        </p:tgtEl>
                                      </p:cBhvr>
                                    </p:animEffect>
                                  </p:childTnLst>
                                </p:cTn>
                              </p:par>
                            </p:childTnLst>
                          </p:cTn>
                        </p:par>
                        <p:par>
                          <p:cTn id="82" fill="hold">
                            <p:stCondLst>
                              <p:cond delay="6000"/>
                            </p:stCondLst>
                            <p:childTnLst>
                              <p:par>
                                <p:cTn id="83" presetID="22" presetClass="entr" presetSubtype="4"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down)">
                                      <p:cBhvr>
                                        <p:cTn id="8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46" grpId="0" animBg="1"/>
      <p:bldP spid="50" grpId="0" animBg="1"/>
      <p:bldP spid="54" grpId="0" animBg="1"/>
      <p:bldP spid="55" grpId="0"/>
      <p:bldP spid="56" grpId="0"/>
      <p:bldP spid="57" grpId="0"/>
      <p:bldP spid="58" grpId="0"/>
      <p:bldP spid="59" grpId="0"/>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Oval 65"/>
          <p:cNvSpPr>
            <a:spLocks noChangeArrowheads="1"/>
          </p:cNvSpPr>
          <p:nvPr/>
        </p:nvSpPr>
        <p:spPr bwMode="auto">
          <a:xfrm>
            <a:off x="246931" y="5125439"/>
            <a:ext cx="4593042" cy="123769"/>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headEnd/>
            <a:tailEnd/>
          </a:ln>
          <a:effectLst/>
        </p:spPr>
        <p:txBody>
          <a:bodyPr wrap="none" lIns="96004" tIns="48002" rIns="96004" bIns="48002" anchor="ctr"/>
          <a:lstStyle/>
          <a:p>
            <a:pPr>
              <a:defRPr/>
            </a:pPr>
            <a:endParaRPr lang="zh-CN" altLang="en-US" sz="1444" kern="0" dirty="0">
              <a:solidFill>
                <a:sysClr val="windowText" lastClr="000000"/>
              </a:solidFill>
              <a:latin typeface="Arial" pitchFamily="34" charset="0"/>
              <a:ea typeface="宋体"/>
            </a:endParaRPr>
          </a:p>
        </p:txBody>
      </p:sp>
      <p:grpSp>
        <p:nvGrpSpPr>
          <p:cNvPr id="35" name="组合 34"/>
          <p:cNvGrpSpPr/>
          <p:nvPr/>
        </p:nvGrpSpPr>
        <p:grpSpPr>
          <a:xfrm>
            <a:off x="787620" y="1067946"/>
            <a:ext cx="3855886" cy="4349839"/>
            <a:chOff x="708858" y="817135"/>
            <a:chExt cx="3470297" cy="3914855"/>
          </a:xfrm>
        </p:grpSpPr>
        <p:sp>
          <p:nvSpPr>
            <p:cNvPr id="36" name="矩形 12"/>
            <p:cNvSpPr/>
            <p:nvPr/>
          </p:nvSpPr>
          <p:spPr>
            <a:xfrm>
              <a:off x="727031" y="2002987"/>
              <a:ext cx="3012930" cy="27946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151" h="582700">
                  <a:moveTo>
                    <a:pt x="527539" y="0"/>
                  </a:moveTo>
                  <a:lnTo>
                    <a:pt x="4990151" y="0"/>
                  </a:lnTo>
                  <a:lnTo>
                    <a:pt x="4285302" y="582700"/>
                  </a:lnTo>
                  <a:lnTo>
                    <a:pt x="0" y="571926"/>
                  </a:lnTo>
                  <a:lnTo>
                    <a:pt x="527539" y="0"/>
                  </a:lnTo>
                  <a:close/>
                </a:path>
              </a:pathLst>
            </a:custGeom>
            <a:solidFill>
              <a:schemeClr val="bg1">
                <a:lumMod val="85000"/>
              </a:schemeClr>
            </a:solidFill>
            <a:ln w="25400" cap="flat" cmpd="sng" algn="ctr">
              <a:noFill/>
              <a:prstDash val="solid"/>
            </a:ln>
            <a:effectLst/>
          </p:spPr>
          <p:txBody>
            <a:bodyPr lIns="96004" tIns="48002" rIns="96004" bIns="48002" rtlCol="0" anchor="ctr"/>
            <a:lstStyle/>
            <a:p>
              <a:pPr algn="ctr"/>
              <a:endParaRPr lang="zh-CN" altLang="en-US" sz="1444" kern="0" dirty="0">
                <a:solidFill>
                  <a:sysClr val="window" lastClr="FFFFFF"/>
                </a:solidFill>
                <a:latin typeface="Calibri"/>
                <a:ea typeface="宋体"/>
              </a:endParaRPr>
            </a:p>
          </p:txBody>
        </p:sp>
        <p:sp>
          <p:nvSpPr>
            <p:cNvPr id="37" name="矩形 1"/>
            <p:cNvSpPr/>
            <p:nvPr/>
          </p:nvSpPr>
          <p:spPr>
            <a:xfrm>
              <a:off x="708858" y="1008336"/>
              <a:ext cx="3031101" cy="994651"/>
            </a:xfrm>
            <a:custGeom>
              <a:avLst/>
              <a:gdLst/>
              <a:ahLst/>
              <a:cxnLst/>
              <a:rect l="l" t="t" r="r" b="b"/>
              <a:pathLst>
                <a:path w="3949630" h="1296144">
                  <a:moveTo>
                    <a:pt x="1437549" y="0"/>
                  </a:moveTo>
                  <a:lnTo>
                    <a:pt x="3517142" y="0"/>
                  </a:lnTo>
                  <a:lnTo>
                    <a:pt x="3949630" y="1296144"/>
                  </a:lnTo>
                  <a:lnTo>
                    <a:pt x="0" y="1296144"/>
                  </a:lnTo>
                  <a:lnTo>
                    <a:pt x="0" y="1284651"/>
                  </a:lnTo>
                  <a:close/>
                </a:path>
              </a:pathLst>
            </a:custGeom>
            <a:solidFill>
              <a:srgbClr val="0070C0"/>
            </a:solidFill>
            <a:ln w="25400" cap="flat" cmpd="sng" algn="ctr">
              <a:noFill/>
              <a:prstDash val="solid"/>
            </a:ln>
            <a:effectLst/>
          </p:spPr>
          <p:txBody>
            <a:bodyPr lIns="718140" tIns="48002" rIns="226781" bIns="48002" rtlCol="0" anchor="ctr"/>
            <a:lstStyle/>
            <a:p>
              <a:pPr algn="ctr"/>
              <a:r>
                <a:rPr lang="zh-CN" altLang="en-US" sz="20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8" name="矩形 4"/>
            <p:cNvSpPr/>
            <p:nvPr/>
          </p:nvSpPr>
          <p:spPr>
            <a:xfrm>
              <a:off x="727030" y="2269129"/>
              <a:ext cx="3433650" cy="994651"/>
            </a:xfrm>
            <a:custGeom>
              <a:avLst/>
              <a:gdLst/>
              <a:ahLst/>
              <a:cxnLst/>
              <a:rect l="l" t="t" r="r" b="b"/>
              <a:pathLst>
                <a:path w="4474164" h="1296144">
                  <a:moveTo>
                    <a:pt x="0" y="0"/>
                  </a:moveTo>
                  <a:lnTo>
                    <a:pt x="4041676" y="0"/>
                  </a:lnTo>
                  <a:lnTo>
                    <a:pt x="4474164" y="1296144"/>
                  </a:lnTo>
                  <a:lnTo>
                    <a:pt x="432489" y="1296144"/>
                  </a:lnTo>
                  <a:close/>
                </a:path>
              </a:pathLst>
            </a:custGeom>
            <a:solidFill>
              <a:srgbClr val="0070C0"/>
            </a:solidFill>
            <a:ln w="25400" cap="flat" cmpd="sng" algn="ctr">
              <a:noFill/>
              <a:prstDash val="solid"/>
            </a:ln>
            <a:effectLst/>
          </p:spPr>
          <p:txBody>
            <a:bodyPr lIns="96004" tIns="48002" rIns="96004" bIns="48002" rtlCol="0" anchor="ctr"/>
            <a:lstStyle/>
            <a:p>
              <a:pPr algn="ctr"/>
              <a:r>
                <a:rPr lang="zh-CN" altLang="en-US" sz="20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9" name="矩形 5"/>
            <p:cNvSpPr/>
            <p:nvPr/>
          </p:nvSpPr>
          <p:spPr>
            <a:xfrm>
              <a:off x="1147748" y="3529922"/>
              <a:ext cx="3031407" cy="994651"/>
            </a:xfrm>
            <a:custGeom>
              <a:avLst/>
              <a:gdLst/>
              <a:ahLst/>
              <a:cxnLst/>
              <a:rect l="l" t="t" r="r" b="b"/>
              <a:pathLst>
                <a:path w="3950028" h="1296144">
                  <a:moveTo>
                    <a:pt x="0" y="0"/>
                  </a:moveTo>
                  <a:lnTo>
                    <a:pt x="3950028" y="0"/>
                  </a:lnTo>
                  <a:lnTo>
                    <a:pt x="2499617" y="1296144"/>
                  </a:lnTo>
                  <a:lnTo>
                    <a:pt x="432488" y="1296144"/>
                  </a:lnTo>
                  <a:close/>
                </a:path>
              </a:pathLst>
            </a:custGeom>
            <a:solidFill>
              <a:srgbClr val="0070C0"/>
            </a:solidFill>
            <a:ln w="25400" cap="flat" cmpd="sng" algn="ctr">
              <a:noFill/>
              <a:prstDash val="solid"/>
            </a:ln>
            <a:effectLst/>
          </p:spPr>
          <p:txBody>
            <a:bodyPr lIns="0" tIns="48002" rIns="453562" bIns="48002" rtlCol="0" anchor="ctr"/>
            <a:lstStyle/>
            <a:p>
              <a:pPr algn="ctr"/>
              <a:r>
                <a:rPr lang="zh-CN" altLang="en-US" sz="20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40" name="矩形 12"/>
            <p:cNvSpPr/>
            <p:nvPr/>
          </p:nvSpPr>
          <p:spPr>
            <a:xfrm>
              <a:off x="1145458" y="3263780"/>
              <a:ext cx="3012930" cy="274106"/>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 fmla="*/ 0 w 4462612"/>
                <a:gd name="connsiteY0" fmla="*/ 0 h 560203"/>
                <a:gd name="connsiteX1" fmla="*/ 4462612 w 4462612"/>
                <a:gd name="connsiteY1" fmla="*/ 0 h 560203"/>
                <a:gd name="connsiteX2" fmla="*/ 3770951 w 4462612"/>
                <a:gd name="connsiteY2" fmla="*/ 548480 h 560203"/>
                <a:gd name="connsiteX3" fmla="*/ 0 w 4462612"/>
                <a:gd name="connsiteY3" fmla="*/ 560203 h 560203"/>
                <a:gd name="connsiteX4" fmla="*/ 0 w 4462612"/>
                <a:gd name="connsiteY4" fmla="*/ 0 h 560203"/>
                <a:gd name="connsiteX0" fmla="*/ 527539 w 4990151"/>
                <a:gd name="connsiteY0" fmla="*/ 0 h 571926"/>
                <a:gd name="connsiteX1" fmla="*/ 4990151 w 4990151"/>
                <a:gd name="connsiteY1" fmla="*/ 0 h 571926"/>
                <a:gd name="connsiteX2" fmla="*/ 4298490 w 4990151"/>
                <a:gd name="connsiteY2" fmla="*/ 548480 h 571926"/>
                <a:gd name="connsiteX3" fmla="*/ 0 w 4990151"/>
                <a:gd name="connsiteY3" fmla="*/ 571926 h 571926"/>
                <a:gd name="connsiteX4" fmla="*/ 527539 w 4990151"/>
                <a:gd name="connsiteY4" fmla="*/ 0 h 571926"/>
                <a:gd name="connsiteX0" fmla="*/ 527539 w 4990151"/>
                <a:gd name="connsiteY0" fmla="*/ 0 h 582700"/>
                <a:gd name="connsiteX1" fmla="*/ 4990151 w 4990151"/>
                <a:gd name="connsiteY1" fmla="*/ 0 h 582700"/>
                <a:gd name="connsiteX2" fmla="*/ 4285302 w 4990151"/>
                <a:gd name="connsiteY2" fmla="*/ 582700 h 582700"/>
                <a:gd name="connsiteX3" fmla="*/ 0 w 4990151"/>
                <a:gd name="connsiteY3" fmla="*/ 571926 h 582700"/>
                <a:gd name="connsiteX4" fmla="*/ 527539 w 4990151"/>
                <a:gd name="connsiteY4" fmla="*/ 0 h 5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151" h="582700">
                  <a:moveTo>
                    <a:pt x="527539" y="0"/>
                  </a:moveTo>
                  <a:lnTo>
                    <a:pt x="4990151" y="0"/>
                  </a:lnTo>
                  <a:lnTo>
                    <a:pt x="4285302" y="582700"/>
                  </a:lnTo>
                  <a:lnTo>
                    <a:pt x="0" y="571926"/>
                  </a:lnTo>
                  <a:lnTo>
                    <a:pt x="527539" y="0"/>
                  </a:lnTo>
                  <a:close/>
                </a:path>
              </a:pathLst>
            </a:custGeom>
            <a:solidFill>
              <a:schemeClr val="bg1">
                <a:lumMod val="85000"/>
              </a:schemeClr>
            </a:solidFill>
            <a:ln w="25400" cap="flat" cmpd="sng" algn="ctr">
              <a:noFill/>
              <a:prstDash val="solid"/>
            </a:ln>
            <a:effectLst/>
          </p:spPr>
          <p:txBody>
            <a:bodyPr lIns="96004" tIns="48002" rIns="96004" bIns="48002" rtlCol="0" anchor="ctr"/>
            <a:lstStyle/>
            <a:p>
              <a:pPr algn="ctr"/>
              <a:endParaRPr lang="zh-CN" altLang="en-US" sz="1444" kern="0" dirty="0">
                <a:solidFill>
                  <a:sysClr val="window" lastClr="FFFFFF"/>
                </a:solidFill>
                <a:latin typeface="Calibri"/>
                <a:ea typeface="宋体"/>
              </a:endParaRPr>
            </a:p>
          </p:txBody>
        </p:sp>
        <p:sp>
          <p:nvSpPr>
            <p:cNvPr id="41" name="TextBox 24"/>
            <p:cNvSpPr txBox="1"/>
            <p:nvPr/>
          </p:nvSpPr>
          <p:spPr>
            <a:xfrm>
              <a:off x="1380607" y="817135"/>
              <a:ext cx="590982" cy="1448286"/>
            </a:xfrm>
            <a:prstGeom prst="rect">
              <a:avLst/>
            </a:prstGeom>
            <a:noFill/>
          </p:spPr>
          <p:txBody>
            <a:bodyPr wrap="square" lIns="96004" tIns="48002" rIns="96004" bIns="48002" rtlCol="0" anchor="ctr" anchorCtr="0">
              <a:noAutofit/>
            </a:bodyPr>
            <a:lstStyle/>
            <a:p>
              <a:pPr algn="ctr">
                <a:lnSpc>
                  <a:spcPct val="130000"/>
                </a:lnSpc>
                <a:defRPr/>
              </a:pPr>
              <a:r>
                <a:rPr lang="en-US" altLang="zh-CN"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rPr>
                <a:t>1</a:t>
              </a:r>
              <a:endParaRPr lang="zh-CN" altLang="en-US"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endParaRPr>
            </a:p>
          </p:txBody>
        </p:sp>
        <p:sp>
          <p:nvSpPr>
            <p:cNvPr id="42" name="TextBox 25"/>
            <p:cNvSpPr txBox="1"/>
            <p:nvPr/>
          </p:nvSpPr>
          <p:spPr>
            <a:xfrm>
              <a:off x="1066096" y="2027913"/>
              <a:ext cx="590982" cy="1448286"/>
            </a:xfrm>
            <a:prstGeom prst="rect">
              <a:avLst/>
            </a:prstGeom>
            <a:noFill/>
          </p:spPr>
          <p:txBody>
            <a:bodyPr wrap="square" lIns="96004" tIns="48002" rIns="96004" bIns="48002" rtlCol="0" anchor="ctr" anchorCtr="0">
              <a:noAutofit/>
            </a:bodyPr>
            <a:lstStyle/>
            <a:p>
              <a:pPr algn="ctr">
                <a:lnSpc>
                  <a:spcPct val="130000"/>
                </a:lnSpc>
                <a:defRPr/>
              </a:pPr>
              <a:r>
                <a:rPr lang="en-US" altLang="zh-CN"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rPr>
                <a:t>2</a:t>
              </a:r>
              <a:endParaRPr lang="zh-CN" altLang="en-US"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endParaRPr>
            </a:p>
          </p:txBody>
        </p:sp>
        <p:sp>
          <p:nvSpPr>
            <p:cNvPr id="43" name="TextBox 26"/>
            <p:cNvSpPr txBox="1"/>
            <p:nvPr/>
          </p:nvSpPr>
          <p:spPr>
            <a:xfrm>
              <a:off x="1380607" y="3283704"/>
              <a:ext cx="590982" cy="1448286"/>
            </a:xfrm>
            <a:prstGeom prst="rect">
              <a:avLst/>
            </a:prstGeom>
            <a:noFill/>
          </p:spPr>
          <p:txBody>
            <a:bodyPr wrap="square" lIns="96004" tIns="48002" rIns="96004" bIns="48002" rtlCol="0" anchor="ctr" anchorCtr="0">
              <a:noAutofit/>
            </a:bodyPr>
            <a:lstStyle/>
            <a:p>
              <a:pPr algn="ctr">
                <a:lnSpc>
                  <a:spcPct val="130000"/>
                </a:lnSpc>
                <a:defRPr/>
              </a:pPr>
              <a:r>
                <a:rPr lang="en-US" altLang="zh-CN"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rPr>
                <a:t>3</a:t>
              </a:r>
              <a:endParaRPr lang="zh-CN" altLang="en-US" sz="7555" b="1" kern="0" dirty="0">
                <a:solidFill>
                  <a:sysClr val="window" lastClr="FFFFFF"/>
                </a:solidFill>
                <a:effectLst>
                  <a:innerShdw blurRad="63500" dist="50800" dir="13500000">
                    <a:prstClr val="black">
                      <a:alpha val="50000"/>
                    </a:prstClr>
                  </a:innerShdw>
                </a:effectLst>
                <a:latin typeface="Britannic Bold" pitchFamily="34" charset="0"/>
                <a:ea typeface="微软雅黑" pitchFamily="34" charset="-122"/>
              </a:endParaRPr>
            </a:p>
          </p:txBody>
        </p:sp>
      </p:grpSp>
      <p:sp>
        <p:nvSpPr>
          <p:cNvPr id="44" name="TextBox 24"/>
          <p:cNvSpPr txBox="1">
            <a:spLocks noChangeArrowheads="1"/>
          </p:cNvSpPr>
          <p:nvPr/>
        </p:nvSpPr>
        <p:spPr bwMode="auto">
          <a:xfrm>
            <a:off x="5720071" y="1473741"/>
            <a:ext cx="3600400"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添加说明文字添加说明文字添加说明文字添加说明文字添加说明文字添加说明文字添加说明文字</a:t>
            </a:r>
          </a:p>
        </p:txBody>
      </p:sp>
      <p:sp>
        <p:nvSpPr>
          <p:cNvPr id="45" name="TextBox 24"/>
          <p:cNvSpPr txBox="1">
            <a:spLocks noChangeArrowheads="1"/>
          </p:cNvSpPr>
          <p:nvPr/>
        </p:nvSpPr>
        <p:spPr bwMode="auto">
          <a:xfrm>
            <a:off x="5720071" y="2842488"/>
            <a:ext cx="3600400"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添加说明文字添加说明文字添加说明文字添加说明文字添加说明文字添加说明文字添加说明文字</a:t>
            </a:r>
          </a:p>
        </p:txBody>
      </p:sp>
      <p:sp>
        <p:nvSpPr>
          <p:cNvPr id="46" name="TextBox 24"/>
          <p:cNvSpPr txBox="1">
            <a:spLocks noChangeArrowheads="1"/>
          </p:cNvSpPr>
          <p:nvPr/>
        </p:nvSpPr>
        <p:spPr bwMode="auto">
          <a:xfrm>
            <a:off x="5720071" y="4133382"/>
            <a:ext cx="3600400"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lvl="0" eaLnBrk="1" hangingPunct="1">
              <a:lnSpc>
                <a:spcPct val="120000"/>
              </a:lnSpc>
              <a:defRPr/>
            </a:pPr>
            <a:r>
              <a:rPr lang="zh-CN" altLang="en-US" sz="1556"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添加说明文字添加说明文字添加说明文字添加说明文字添加说明文字添加说明文字添加说明文字</a:t>
            </a:r>
          </a:p>
        </p:txBody>
      </p:sp>
      <p:cxnSp>
        <p:nvCxnSpPr>
          <p:cNvPr id="47" name="直接连接符 46"/>
          <p:cNvCxnSpPr/>
          <p:nvPr/>
        </p:nvCxnSpPr>
        <p:spPr>
          <a:xfrm>
            <a:off x="4314509" y="3217858"/>
            <a:ext cx="1281582"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926402" y="4634737"/>
            <a:ext cx="1669690"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876091" y="1832974"/>
            <a:ext cx="1720000" cy="0"/>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1250"/>
                                        <p:tgtEl>
                                          <p:spTgt spid="35"/>
                                        </p:tgtEl>
                                      </p:cBhvr>
                                    </p:animEffect>
                                  </p:childTnLst>
                                </p:cTn>
                              </p:par>
                              <p:par>
                                <p:cTn id="15" presetID="16" presetClass="entr" presetSubtype="37" fill="hold" grpId="0" nodeType="withEffect">
                                  <p:stCondLst>
                                    <p:cond delay="1000"/>
                                  </p:stCondLst>
                                  <p:childTnLst>
                                    <p:set>
                                      <p:cBhvr>
                                        <p:cTn id="16" dur="1" fill="hold">
                                          <p:stCondLst>
                                            <p:cond delay="0"/>
                                          </p:stCondLst>
                                        </p:cTn>
                                        <p:tgtEl>
                                          <p:spTgt spid="34"/>
                                        </p:tgtEl>
                                        <p:attrNameLst>
                                          <p:attrName>style.visibility</p:attrName>
                                        </p:attrNameLst>
                                      </p:cBhvr>
                                      <p:to>
                                        <p:strVal val="visible"/>
                                      </p:to>
                                    </p:set>
                                    <p:animEffect transition="in" filter="barn(outVertical)">
                                      <p:cBhvr>
                                        <p:cTn id="17" dur="500"/>
                                        <p:tgtEl>
                                          <p:spTgt spid="3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5" grpId="0"/>
      <p:bldP spid="46" grpId="0"/>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317500"/>
            <a:ext cx="10160000" cy="6350000"/>
          </a:xfrm>
          <a:custGeom>
            <a:avLst/>
            <a:gdLst/>
            <a:ahLst/>
            <a:cxnLst/>
            <a:rect l="l" t="t" r="r" b="b"/>
            <a:pathLst>
              <a:path w="10974388" h="6859588">
                <a:moveTo>
                  <a:pt x="0" y="0"/>
                </a:moveTo>
                <a:lnTo>
                  <a:pt x="54000" y="0"/>
                </a:lnTo>
                <a:lnTo>
                  <a:pt x="180000" y="0"/>
                </a:lnTo>
                <a:lnTo>
                  <a:pt x="185976" y="0"/>
                </a:lnTo>
                <a:lnTo>
                  <a:pt x="4222295" y="5751984"/>
                </a:lnTo>
                <a:lnTo>
                  <a:pt x="10974388" y="2535115"/>
                </a:lnTo>
                <a:lnTo>
                  <a:pt x="10974388" y="5878066"/>
                </a:lnTo>
                <a:lnTo>
                  <a:pt x="10974388" y="6654047"/>
                </a:lnTo>
                <a:lnTo>
                  <a:pt x="10974388" y="6859588"/>
                </a:lnTo>
                <a:lnTo>
                  <a:pt x="180000" y="6859588"/>
                </a:lnTo>
                <a:lnTo>
                  <a:pt x="0" y="6859588"/>
                </a:lnTo>
                <a:lnTo>
                  <a:pt x="0" y="5878066"/>
                </a:lnTo>
                <a:close/>
              </a:path>
            </a:pathLst>
          </a:cu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lIns="94327" tIns="47162" rIns="94327" bIns="47162" anchor="ctr"/>
          <a:lstStyle/>
          <a:p>
            <a:pPr algn="ctr">
              <a:defRPr/>
            </a:pPr>
            <a:endParaRPr lang="zh-CN" altLang="en-US" sz="2000"/>
          </a:p>
        </p:txBody>
      </p:sp>
      <p:sp>
        <p:nvSpPr>
          <p:cNvPr id="3" name="任意多边形 2"/>
          <p:cNvSpPr/>
          <p:nvPr/>
        </p:nvSpPr>
        <p:spPr>
          <a:xfrm>
            <a:off x="0" y="-301330"/>
            <a:ext cx="10160000" cy="6333831"/>
          </a:xfrm>
          <a:custGeom>
            <a:avLst/>
            <a:gdLst>
              <a:gd name="connsiteX0" fmla="*/ 0 w 9143996"/>
              <a:gd name="connsiteY0" fmla="*/ 0 h 6840000"/>
              <a:gd name="connsiteX1" fmla="*/ 3473075 w 9143996"/>
              <a:gd name="connsiteY1" fmla="*/ 5938216 h 6840000"/>
              <a:gd name="connsiteX2" fmla="*/ 9143996 w 9143996"/>
              <a:gd name="connsiteY2" fmla="*/ 2696625 h 6840000"/>
              <a:gd name="connsiteX3" fmla="*/ 9143996 w 9143996"/>
              <a:gd name="connsiteY3" fmla="*/ 6839999 h 6840000"/>
              <a:gd name="connsiteX4" fmla="*/ 4000500 w 9143996"/>
              <a:gd name="connsiteY4" fmla="*/ 6839999 h 6840000"/>
              <a:gd name="connsiteX5" fmla="*/ 4000500 w 9143996"/>
              <a:gd name="connsiteY5" fmla="*/ 6840000 h 6840000"/>
              <a:gd name="connsiteX6" fmla="*/ 0 w 9143996"/>
              <a:gd name="connsiteY6" fmla="*/ 6840000 h 68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6" h="6840000">
                <a:moveTo>
                  <a:pt x="0" y="0"/>
                </a:moveTo>
                <a:lnTo>
                  <a:pt x="3473075" y="5938216"/>
                </a:lnTo>
                <a:lnTo>
                  <a:pt x="9143996" y="2696625"/>
                </a:lnTo>
                <a:lnTo>
                  <a:pt x="9143996" y="6839999"/>
                </a:lnTo>
                <a:lnTo>
                  <a:pt x="4000500" y="6839999"/>
                </a:lnTo>
                <a:lnTo>
                  <a:pt x="4000500" y="6840000"/>
                </a:lnTo>
                <a:lnTo>
                  <a:pt x="0" y="6840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4327" tIns="47162" rIns="94327" bIns="47162" anchor="ctr"/>
          <a:lstStyle/>
          <a:p>
            <a:pPr algn="ctr">
              <a:defRPr/>
            </a:pPr>
            <a:endParaRPr lang="zh-CN" altLang="en-US" sz="2000"/>
          </a:p>
        </p:txBody>
      </p:sp>
      <p:sp>
        <p:nvSpPr>
          <p:cNvPr id="4" name="TextBox 2"/>
          <p:cNvSpPr>
            <a:spLocks noChangeArrowheads="1"/>
          </p:cNvSpPr>
          <p:nvPr/>
        </p:nvSpPr>
        <p:spPr bwMode="auto">
          <a:xfrm>
            <a:off x="7143436" y="4679059"/>
            <a:ext cx="1723249" cy="425506"/>
          </a:xfrm>
          <a:prstGeom prst="rect">
            <a:avLst/>
          </a:prstGeom>
          <a:noFill/>
          <a:ln w="9525">
            <a:noFill/>
            <a:miter lim="800000"/>
            <a:headEnd/>
            <a:tailEnd/>
          </a:ln>
        </p:spPr>
        <p:txBody>
          <a:bodyPr wrap="square" lIns="91253" tIns="45627" rIns="91253" bIns="45627">
            <a:spAutoFit/>
          </a:bodyPr>
          <a:lstStyle/>
          <a:p>
            <a:pPr algn="ctr">
              <a:lnSpc>
                <a:spcPct val="150000"/>
              </a:lnSpc>
            </a:pPr>
            <a:r>
              <a:rPr lang="zh-CN" altLang="en-US" sz="1444" dirty="0">
                <a:solidFill>
                  <a:schemeClr val="bg1"/>
                </a:solidFill>
                <a:latin typeface="微软雅黑" pitchFamily="34" charset="-122"/>
                <a:ea typeface="微软雅黑" pitchFamily="34" charset="-122"/>
                <a:sym typeface="微软雅黑" pitchFamily="34" charset="-122"/>
              </a:rPr>
              <a:t>汇报人：</a:t>
            </a:r>
            <a:r>
              <a:rPr lang="en-US" altLang="zh-CN" sz="1444" dirty="0">
                <a:solidFill>
                  <a:schemeClr val="bg1"/>
                </a:solidFill>
                <a:latin typeface="微软雅黑" pitchFamily="34" charset="-122"/>
                <a:ea typeface="微软雅黑" pitchFamily="34" charset="-122"/>
                <a:sym typeface="微软雅黑" pitchFamily="34" charset="-122"/>
              </a:rPr>
              <a:t>2016PPT</a:t>
            </a:r>
          </a:p>
        </p:txBody>
      </p:sp>
      <p:sp>
        <p:nvSpPr>
          <p:cNvPr id="5" name="矩形 4"/>
          <p:cNvSpPr/>
          <p:nvPr/>
        </p:nvSpPr>
        <p:spPr>
          <a:xfrm>
            <a:off x="2807877" y="1321165"/>
            <a:ext cx="5072434" cy="1333631"/>
          </a:xfrm>
          <a:prstGeom prst="rect">
            <a:avLst/>
          </a:prstGeom>
        </p:spPr>
        <p:txBody>
          <a:bodyPr wrap="square" lIns="84643" tIns="42321" rIns="84643" bIns="42321" anchor="ctr">
            <a:spAutoFit/>
          </a:bodyPr>
          <a:lstStyle/>
          <a:p>
            <a:pPr algn="ctr"/>
            <a:r>
              <a:rPr lang="zh-CN" altLang="en-US" sz="8111" b="1" spc="556" dirty="0">
                <a:solidFill>
                  <a:srgbClr val="0070C0"/>
                </a:solidFill>
                <a:latin typeface="Adobe Gothic Std B" pitchFamily="34" charset="-128"/>
                <a:ea typeface="微软雅黑" pitchFamily="34" charset="-122"/>
              </a:rPr>
              <a:t>感谢聆听</a:t>
            </a:r>
          </a:p>
        </p:txBody>
      </p:sp>
      <p:sp>
        <p:nvSpPr>
          <p:cNvPr id="6" name="矩形 5"/>
          <p:cNvSpPr/>
          <p:nvPr/>
        </p:nvSpPr>
        <p:spPr>
          <a:xfrm>
            <a:off x="6929835" y="5123893"/>
            <a:ext cx="2150455" cy="307709"/>
          </a:xfrm>
          <a:prstGeom prst="rect">
            <a:avLst/>
          </a:prstGeom>
        </p:spPr>
        <p:txBody>
          <a:bodyPr wrap="none" lIns="84643" tIns="42321" rIns="84643" bIns="42321">
            <a:spAutoFit/>
          </a:bodyPr>
          <a:lstStyle/>
          <a:p>
            <a:pPr algn="ctr"/>
            <a:r>
              <a:rPr lang="en-US" altLang="zh-CN" sz="1444" spc="278" dirty="0">
                <a:solidFill>
                  <a:schemeClr val="bg1"/>
                </a:solidFill>
                <a:latin typeface="微软雅黑" pitchFamily="34" charset="-122"/>
                <a:ea typeface="微软雅黑" pitchFamily="34" charset="-122"/>
                <a:sym typeface="微软雅黑" pitchFamily="34" charset="-122"/>
              </a:rPr>
              <a:t> 20XX</a:t>
            </a:r>
            <a:r>
              <a:rPr lang="zh-CN" altLang="en-US" sz="1444" spc="278" dirty="0">
                <a:solidFill>
                  <a:schemeClr val="bg1"/>
                </a:solidFill>
                <a:latin typeface="微软雅黑" pitchFamily="34" charset="-122"/>
                <a:ea typeface="微软雅黑" pitchFamily="34" charset="-122"/>
                <a:sym typeface="微软雅黑" pitchFamily="34" charset="-122"/>
              </a:rPr>
              <a:t>年</a:t>
            </a:r>
            <a:r>
              <a:rPr lang="en-US" altLang="zh-CN" sz="1444" spc="278" dirty="0">
                <a:solidFill>
                  <a:schemeClr val="bg1"/>
                </a:solidFill>
                <a:latin typeface="微软雅黑" pitchFamily="34" charset="-122"/>
                <a:ea typeface="微软雅黑" pitchFamily="34" charset="-122"/>
                <a:sym typeface="微软雅黑" pitchFamily="34" charset="-122"/>
              </a:rPr>
              <a:t>XX</a:t>
            </a:r>
            <a:r>
              <a:rPr lang="zh-CN" altLang="en-US" sz="1444" spc="278" dirty="0">
                <a:solidFill>
                  <a:schemeClr val="bg1"/>
                </a:solidFill>
                <a:latin typeface="微软雅黑" pitchFamily="34" charset="-122"/>
                <a:ea typeface="微软雅黑" pitchFamily="34" charset="-122"/>
                <a:sym typeface="微软雅黑" pitchFamily="34" charset="-122"/>
              </a:rPr>
              <a:t>月</a:t>
            </a:r>
            <a:r>
              <a:rPr lang="en-US" altLang="zh-CN" sz="1444" spc="278" dirty="0">
                <a:solidFill>
                  <a:schemeClr val="bg1"/>
                </a:solidFill>
                <a:latin typeface="微软雅黑" pitchFamily="34" charset="-122"/>
                <a:ea typeface="微软雅黑" pitchFamily="34" charset="-122"/>
                <a:sym typeface="微软雅黑" pitchFamily="34" charset="-122"/>
              </a:rPr>
              <a:t>XX</a:t>
            </a:r>
            <a:r>
              <a:rPr lang="zh-CN" altLang="en-US" sz="1444" spc="278" dirty="0">
                <a:solidFill>
                  <a:schemeClr val="bg1"/>
                </a:solidFill>
                <a:latin typeface="微软雅黑" pitchFamily="34" charset="-122"/>
                <a:ea typeface="微软雅黑" pitchFamily="34" charset="-122"/>
                <a:sym typeface="微软雅黑" pitchFamily="34" charset="-122"/>
              </a:rPr>
              <a:t>日</a:t>
            </a:r>
            <a:endParaRPr lang="zh-CN" altLang="en-US" sz="1444" spc="278" dirty="0"/>
          </a:p>
        </p:txBody>
      </p:sp>
      <p:sp>
        <p:nvSpPr>
          <p:cNvPr id="36" name="Freeform 19"/>
          <p:cNvSpPr>
            <a:spLocks noEditPoints="1"/>
          </p:cNvSpPr>
          <p:nvPr/>
        </p:nvSpPr>
        <p:spPr bwMode="auto">
          <a:xfrm>
            <a:off x="8334398"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3328607939"/>
      </p:ext>
    </p:extLst>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19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036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6" t="-1" r="16126" b="53150"/>
          <a:stretch/>
        </p:blipFill>
        <p:spPr bwMode="auto">
          <a:xfrm rot="17940000" flipH="1">
            <a:off x="2480177" y="2980570"/>
            <a:ext cx="6624759" cy="18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35" name="组合 34"/>
          <p:cNvGrpSpPr/>
          <p:nvPr/>
        </p:nvGrpSpPr>
        <p:grpSpPr>
          <a:xfrm>
            <a:off x="5916004" y="777561"/>
            <a:ext cx="4318114" cy="1363927"/>
            <a:chOff x="5440203" y="1135759"/>
            <a:chExt cx="3219896" cy="1017041"/>
          </a:xfrm>
        </p:grpSpPr>
        <p:sp>
          <p:nvSpPr>
            <p:cNvPr id="36" name="等腰三角形 35"/>
            <p:cNvSpPr/>
            <p:nvPr/>
          </p:nvSpPr>
          <p:spPr>
            <a:xfrm rot="17937233">
              <a:off x="5309069" y="1315779"/>
              <a:ext cx="936104" cy="576064"/>
            </a:xfrm>
            <a:prstGeom prst="triangle">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等腰三角形 5"/>
            <p:cNvSpPr/>
            <p:nvPr/>
          </p:nvSpPr>
          <p:spPr>
            <a:xfrm rot="1020000" flipH="1" flipV="1">
              <a:off x="5440203" y="1452196"/>
              <a:ext cx="605928" cy="662858"/>
            </a:xfrm>
            <a:custGeom>
              <a:avLst/>
              <a:gdLst>
                <a:gd name="connsiteX0" fmla="*/ 605928 w 605928"/>
                <a:gd name="connsiteY0" fmla="*/ 576064 h 662858"/>
                <a:gd name="connsiteX1" fmla="*/ 0 w 605928"/>
                <a:gd name="connsiteY1" fmla="*/ 662858 h 662858"/>
                <a:gd name="connsiteX2" fmla="*/ 131877 w 605928"/>
                <a:gd name="connsiteY2" fmla="*/ 7384 h 662858"/>
                <a:gd name="connsiteX3" fmla="*/ 137876 w 605928"/>
                <a:gd name="connsiteY3" fmla="*/ 0 h 662858"/>
                <a:gd name="connsiteX4" fmla="*/ 605928 w 605928"/>
                <a:gd name="connsiteY4" fmla="*/ 576064 h 66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28" h="662858">
                  <a:moveTo>
                    <a:pt x="605928" y="576064"/>
                  </a:moveTo>
                  <a:lnTo>
                    <a:pt x="0" y="662858"/>
                  </a:lnTo>
                  <a:lnTo>
                    <a:pt x="131877" y="7384"/>
                  </a:lnTo>
                  <a:lnTo>
                    <a:pt x="137876" y="0"/>
                  </a:lnTo>
                  <a:lnTo>
                    <a:pt x="605928" y="576064"/>
                  </a:lnTo>
                  <a:close/>
                </a:path>
              </a:pathLst>
            </a:cu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矩形 13"/>
            <p:cNvSpPr/>
            <p:nvPr/>
          </p:nvSpPr>
          <p:spPr>
            <a:xfrm>
              <a:off x="5799073" y="1557096"/>
              <a:ext cx="1394052" cy="595704"/>
            </a:xfrm>
            <a:custGeom>
              <a:avLst/>
              <a:gdLst/>
              <a:ahLst/>
              <a:cxnLst/>
              <a:rect l="l" t="t" r="r" b="b"/>
              <a:pathLst>
                <a:path w="1394052" h="595704">
                  <a:moveTo>
                    <a:pt x="323925" y="0"/>
                  </a:moveTo>
                  <a:lnTo>
                    <a:pt x="1394052" y="0"/>
                  </a:lnTo>
                  <a:lnTo>
                    <a:pt x="1394052" y="595704"/>
                  </a:lnTo>
                  <a:lnTo>
                    <a:pt x="0" y="595704"/>
                  </a:lnTo>
                  <a:lnTo>
                    <a:pt x="0" y="591250"/>
                  </a:lnTo>
                  <a:lnTo>
                    <a:pt x="7162" y="5864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矩形 13"/>
            <p:cNvSpPr/>
            <p:nvPr/>
          </p:nvSpPr>
          <p:spPr>
            <a:xfrm>
              <a:off x="7052922" y="1557096"/>
              <a:ext cx="1607177" cy="5957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0" name="组合 39"/>
          <p:cNvGrpSpPr/>
          <p:nvPr/>
        </p:nvGrpSpPr>
        <p:grpSpPr>
          <a:xfrm>
            <a:off x="5060427" y="2347380"/>
            <a:ext cx="5099572" cy="1363924"/>
            <a:chOff x="5440201" y="1135760"/>
            <a:chExt cx="3802607" cy="1017040"/>
          </a:xfrm>
        </p:grpSpPr>
        <p:sp>
          <p:nvSpPr>
            <p:cNvPr id="41" name="等腰三角形 40"/>
            <p:cNvSpPr/>
            <p:nvPr/>
          </p:nvSpPr>
          <p:spPr>
            <a:xfrm rot="17937233">
              <a:off x="5309068" y="1315780"/>
              <a:ext cx="936104" cy="576064"/>
            </a:xfrm>
            <a:prstGeom prst="triangle">
              <a:avLst/>
            </a:prstGeom>
            <a:solidFill>
              <a:srgbClr val="4A6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等腰三角形 5"/>
            <p:cNvSpPr/>
            <p:nvPr/>
          </p:nvSpPr>
          <p:spPr>
            <a:xfrm rot="1020000" flipH="1" flipV="1">
              <a:off x="5440201" y="1452196"/>
              <a:ext cx="605928" cy="662858"/>
            </a:xfrm>
            <a:custGeom>
              <a:avLst/>
              <a:gdLst>
                <a:gd name="connsiteX0" fmla="*/ 605928 w 605928"/>
                <a:gd name="connsiteY0" fmla="*/ 576064 h 662858"/>
                <a:gd name="connsiteX1" fmla="*/ 0 w 605928"/>
                <a:gd name="connsiteY1" fmla="*/ 662858 h 662858"/>
                <a:gd name="connsiteX2" fmla="*/ 131877 w 605928"/>
                <a:gd name="connsiteY2" fmla="*/ 7384 h 662858"/>
                <a:gd name="connsiteX3" fmla="*/ 137876 w 605928"/>
                <a:gd name="connsiteY3" fmla="*/ 0 h 662858"/>
                <a:gd name="connsiteX4" fmla="*/ 605928 w 605928"/>
                <a:gd name="connsiteY4" fmla="*/ 576064 h 66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28" h="662858">
                  <a:moveTo>
                    <a:pt x="605928" y="576064"/>
                  </a:moveTo>
                  <a:lnTo>
                    <a:pt x="0" y="662858"/>
                  </a:lnTo>
                  <a:lnTo>
                    <a:pt x="131877" y="7384"/>
                  </a:lnTo>
                  <a:lnTo>
                    <a:pt x="137876" y="0"/>
                  </a:lnTo>
                  <a:lnTo>
                    <a:pt x="605928" y="576064"/>
                  </a:lnTo>
                  <a:close/>
                </a:path>
              </a:pathLst>
            </a:custGeom>
            <a:solidFill>
              <a:srgbClr val="7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3" name="矩形 13"/>
            <p:cNvSpPr/>
            <p:nvPr/>
          </p:nvSpPr>
          <p:spPr>
            <a:xfrm>
              <a:off x="5799072" y="1557096"/>
              <a:ext cx="1394052" cy="595704"/>
            </a:xfrm>
            <a:custGeom>
              <a:avLst/>
              <a:gdLst/>
              <a:ahLst/>
              <a:cxnLst/>
              <a:rect l="l" t="t" r="r" b="b"/>
              <a:pathLst>
                <a:path w="1394052" h="595704">
                  <a:moveTo>
                    <a:pt x="323925" y="0"/>
                  </a:moveTo>
                  <a:lnTo>
                    <a:pt x="1394052" y="0"/>
                  </a:lnTo>
                  <a:lnTo>
                    <a:pt x="1394052" y="595704"/>
                  </a:lnTo>
                  <a:lnTo>
                    <a:pt x="0" y="595704"/>
                  </a:lnTo>
                  <a:lnTo>
                    <a:pt x="0" y="591250"/>
                  </a:lnTo>
                  <a:lnTo>
                    <a:pt x="7162" y="586436"/>
                  </a:lnTo>
                  <a:close/>
                </a:path>
              </a:pathLst>
            </a:cu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4" name="矩形 13"/>
            <p:cNvSpPr/>
            <p:nvPr/>
          </p:nvSpPr>
          <p:spPr>
            <a:xfrm>
              <a:off x="7052922" y="1557096"/>
              <a:ext cx="2189886" cy="59570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45" name="组合 44"/>
          <p:cNvGrpSpPr/>
          <p:nvPr/>
        </p:nvGrpSpPr>
        <p:grpSpPr>
          <a:xfrm>
            <a:off x="4199903" y="3895287"/>
            <a:ext cx="5880088" cy="1363924"/>
            <a:chOff x="5440201" y="1135760"/>
            <a:chExt cx="4384615" cy="1017040"/>
          </a:xfrm>
        </p:grpSpPr>
        <p:sp>
          <p:nvSpPr>
            <p:cNvPr id="46" name="等腰三角形 45"/>
            <p:cNvSpPr/>
            <p:nvPr/>
          </p:nvSpPr>
          <p:spPr>
            <a:xfrm rot="17937233">
              <a:off x="5309068" y="1315780"/>
              <a:ext cx="936104" cy="576064"/>
            </a:xfrm>
            <a:prstGeom prst="triangle">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等腰三角形 5"/>
            <p:cNvSpPr/>
            <p:nvPr/>
          </p:nvSpPr>
          <p:spPr>
            <a:xfrm rot="1020000" flipH="1" flipV="1">
              <a:off x="5440201" y="1452196"/>
              <a:ext cx="605928" cy="662858"/>
            </a:xfrm>
            <a:custGeom>
              <a:avLst/>
              <a:gdLst>
                <a:gd name="connsiteX0" fmla="*/ 605928 w 605928"/>
                <a:gd name="connsiteY0" fmla="*/ 576064 h 662858"/>
                <a:gd name="connsiteX1" fmla="*/ 0 w 605928"/>
                <a:gd name="connsiteY1" fmla="*/ 662858 h 662858"/>
                <a:gd name="connsiteX2" fmla="*/ 131877 w 605928"/>
                <a:gd name="connsiteY2" fmla="*/ 7384 h 662858"/>
                <a:gd name="connsiteX3" fmla="*/ 137876 w 605928"/>
                <a:gd name="connsiteY3" fmla="*/ 0 h 662858"/>
                <a:gd name="connsiteX4" fmla="*/ 605928 w 605928"/>
                <a:gd name="connsiteY4" fmla="*/ 576064 h 662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28" h="662858">
                  <a:moveTo>
                    <a:pt x="605928" y="576064"/>
                  </a:moveTo>
                  <a:lnTo>
                    <a:pt x="0" y="662858"/>
                  </a:lnTo>
                  <a:lnTo>
                    <a:pt x="131877" y="7384"/>
                  </a:lnTo>
                  <a:lnTo>
                    <a:pt x="137876" y="0"/>
                  </a:lnTo>
                  <a:lnTo>
                    <a:pt x="605928" y="576064"/>
                  </a:lnTo>
                  <a:close/>
                </a:path>
              </a:pathLst>
            </a:cu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矩形 13"/>
            <p:cNvSpPr/>
            <p:nvPr/>
          </p:nvSpPr>
          <p:spPr>
            <a:xfrm>
              <a:off x="5799072" y="1557096"/>
              <a:ext cx="1394052" cy="595704"/>
            </a:xfrm>
            <a:custGeom>
              <a:avLst/>
              <a:gdLst/>
              <a:ahLst/>
              <a:cxnLst/>
              <a:rect l="l" t="t" r="r" b="b"/>
              <a:pathLst>
                <a:path w="1394052" h="595704">
                  <a:moveTo>
                    <a:pt x="323925" y="0"/>
                  </a:moveTo>
                  <a:lnTo>
                    <a:pt x="1394052" y="0"/>
                  </a:lnTo>
                  <a:lnTo>
                    <a:pt x="1394052" y="595704"/>
                  </a:lnTo>
                  <a:lnTo>
                    <a:pt x="0" y="595704"/>
                  </a:lnTo>
                  <a:lnTo>
                    <a:pt x="0" y="591250"/>
                  </a:lnTo>
                  <a:lnTo>
                    <a:pt x="7162" y="58643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矩形 13"/>
            <p:cNvSpPr/>
            <p:nvPr/>
          </p:nvSpPr>
          <p:spPr>
            <a:xfrm>
              <a:off x="7052922" y="1557096"/>
              <a:ext cx="2771894" cy="5957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0" name="文本框 81"/>
          <p:cNvSpPr txBox="1">
            <a:spLocks noChangeArrowheads="1"/>
          </p:cNvSpPr>
          <p:nvPr/>
        </p:nvSpPr>
        <p:spPr bwMode="auto">
          <a:xfrm>
            <a:off x="439485" y="1258766"/>
            <a:ext cx="3520391" cy="10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333" b="1" dirty="0">
                <a:solidFill>
                  <a:srgbClr val="00589A"/>
                </a:solidFill>
                <a:latin typeface="微软雅黑" pitchFamily="34" charset="-122"/>
                <a:ea typeface="微软雅黑" pitchFamily="34" charset="-122"/>
              </a:rPr>
              <a:t>此处输入您的标题</a:t>
            </a:r>
            <a:endParaRPr lang="en-US" altLang="zh-CN" sz="1333" b="1" dirty="0">
              <a:solidFill>
                <a:srgbClr val="00589A"/>
              </a:solidFill>
              <a:latin typeface="微软雅黑" pitchFamily="34" charset="-122"/>
              <a:ea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ea typeface="微软雅黑" pitchFamily="34" charset="-122"/>
              </a:rPr>
              <a:t>此处输入您的文本请在此处输入您的文本此处输入您的文本此处输入您的文本</a:t>
            </a:r>
          </a:p>
        </p:txBody>
      </p:sp>
      <p:sp>
        <p:nvSpPr>
          <p:cNvPr id="51" name="文本框 81"/>
          <p:cNvSpPr txBox="1">
            <a:spLocks noChangeArrowheads="1"/>
          </p:cNvSpPr>
          <p:nvPr/>
        </p:nvSpPr>
        <p:spPr bwMode="auto">
          <a:xfrm>
            <a:off x="439485" y="2618918"/>
            <a:ext cx="3520391" cy="10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333" b="1" dirty="0">
                <a:solidFill>
                  <a:srgbClr val="769F19"/>
                </a:solidFill>
                <a:latin typeface="微软雅黑" pitchFamily="34" charset="-122"/>
                <a:ea typeface="微软雅黑" pitchFamily="34" charset="-122"/>
              </a:rPr>
              <a:t>此处输入您的标题</a:t>
            </a:r>
            <a:endParaRPr lang="en-US" altLang="zh-CN" sz="1333" b="1" dirty="0">
              <a:solidFill>
                <a:srgbClr val="769F19"/>
              </a:solidFill>
              <a:latin typeface="微软雅黑" pitchFamily="34" charset="-122"/>
              <a:ea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ea typeface="微软雅黑" pitchFamily="34" charset="-122"/>
              </a:rPr>
              <a:t>此处输入您的文本请在此处输入您的文本此处输入您的文本此处输入您的文本</a:t>
            </a:r>
          </a:p>
        </p:txBody>
      </p:sp>
      <p:sp>
        <p:nvSpPr>
          <p:cNvPr id="52" name="文本框 81"/>
          <p:cNvSpPr txBox="1">
            <a:spLocks noChangeArrowheads="1"/>
          </p:cNvSpPr>
          <p:nvPr/>
        </p:nvSpPr>
        <p:spPr bwMode="auto">
          <a:xfrm>
            <a:off x="439485" y="3979069"/>
            <a:ext cx="3520391" cy="10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333" b="1" dirty="0">
                <a:solidFill>
                  <a:srgbClr val="00589A"/>
                </a:solidFill>
                <a:latin typeface="微软雅黑" pitchFamily="34" charset="-122"/>
                <a:ea typeface="微软雅黑" pitchFamily="34" charset="-122"/>
              </a:rPr>
              <a:t>此处输入您的标题</a:t>
            </a:r>
            <a:endParaRPr lang="en-US" altLang="zh-CN" sz="1333" b="1" dirty="0">
              <a:solidFill>
                <a:srgbClr val="00589A"/>
              </a:solidFill>
              <a:latin typeface="微软雅黑" pitchFamily="34" charset="-122"/>
              <a:ea typeface="微软雅黑" pitchFamily="34" charset="-122"/>
            </a:endParaRPr>
          </a:p>
          <a:p>
            <a:pPr>
              <a:lnSpc>
                <a:spcPct val="120000"/>
              </a:lnSpc>
            </a:pPr>
            <a:r>
              <a:rPr lang="zh-CN" altLang="en-US" sz="1333" dirty="0">
                <a:solidFill>
                  <a:schemeClr val="tx1">
                    <a:lumMod val="75000"/>
                    <a:lumOff val="25000"/>
                  </a:schemeClr>
                </a:solidFill>
                <a:latin typeface="微软雅黑" pitchFamily="34" charset="-122"/>
                <a:ea typeface="微软雅黑" pitchFamily="34" charset="-122"/>
              </a:rPr>
              <a:t>此处输入您的文本请在此处输入您的文本此处输入您的文本此处输入您的文本</a:t>
            </a:r>
          </a:p>
        </p:txBody>
      </p:sp>
      <p:sp>
        <p:nvSpPr>
          <p:cNvPr id="53" name="矩形 52"/>
          <p:cNvSpPr/>
          <p:nvPr/>
        </p:nvSpPr>
        <p:spPr>
          <a:xfrm>
            <a:off x="6331618" y="1421692"/>
            <a:ext cx="262660" cy="320000"/>
          </a:xfrm>
          <a:prstGeom prst="rect">
            <a:avLst/>
          </a:prstGeom>
        </p:spPr>
        <p:txBody>
          <a:bodyPr wrap="square">
            <a:prstTxWarp prst="textPlain">
              <a:avLst/>
            </a:prstTxWarp>
            <a:spAutoFit/>
          </a:bodyPr>
          <a:lstStyle/>
          <a:p>
            <a:pPr algn="ctr">
              <a:defRPr/>
            </a:pPr>
            <a:r>
              <a:rPr lang="en-US" altLang="zh-CN" sz="7333" b="1" dirty="0">
                <a:solidFill>
                  <a:srgbClr val="FFFFFF"/>
                </a:solidFill>
                <a:latin typeface="微软雅黑" pitchFamily="34" charset="-122"/>
                <a:ea typeface="微软雅黑" pitchFamily="34" charset="-122"/>
                <a:cs typeface="经典特宋简" pitchFamily="49" charset="-122"/>
              </a:rPr>
              <a:t>A</a:t>
            </a:r>
            <a:endParaRPr lang="zh-CN" altLang="en-US" sz="7333" b="1" dirty="0">
              <a:solidFill>
                <a:srgbClr val="FFFFFF"/>
              </a:solidFill>
              <a:latin typeface="微软雅黑" pitchFamily="34" charset="-122"/>
              <a:ea typeface="微软雅黑" pitchFamily="34" charset="-122"/>
              <a:cs typeface="经典特宋简" pitchFamily="49" charset="-122"/>
            </a:endParaRPr>
          </a:p>
        </p:txBody>
      </p:sp>
      <p:sp>
        <p:nvSpPr>
          <p:cNvPr id="54" name="矩形 53"/>
          <p:cNvSpPr/>
          <p:nvPr/>
        </p:nvSpPr>
        <p:spPr>
          <a:xfrm>
            <a:off x="5454271" y="2975071"/>
            <a:ext cx="262660" cy="320000"/>
          </a:xfrm>
          <a:prstGeom prst="rect">
            <a:avLst/>
          </a:prstGeom>
        </p:spPr>
        <p:txBody>
          <a:bodyPr wrap="square">
            <a:prstTxWarp prst="textPlain">
              <a:avLst/>
            </a:prstTxWarp>
            <a:spAutoFit/>
          </a:bodyPr>
          <a:lstStyle/>
          <a:p>
            <a:pPr algn="ctr">
              <a:defRPr/>
            </a:pPr>
            <a:r>
              <a:rPr lang="en-US" altLang="zh-CN" sz="7333" b="1" dirty="0">
                <a:solidFill>
                  <a:srgbClr val="FFFFFF"/>
                </a:solidFill>
                <a:latin typeface="微软雅黑" pitchFamily="34" charset="-122"/>
                <a:ea typeface="微软雅黑" pitchFamily="34" charset="-122"/>
                <a:cs typeface="经典特宋简" pitchFamily="49" charset="-122"/>
              </a:rPr>
              <a:t>B</a:t>
            </a:r>
            <a:endParaRPr lang="zh-CN" altLang="en-US" sz="7333" b="1" dirty="0">
              <a:solidFill>
                <a:srgbClr val="FFFFFF"/>
              </a:solidFill>
              <a:latin typeface="微软雅黑" pitchFamily="34" charset="-122"/>
              <a:ea typeface="微软雅黑" pitchFamily="34" charset="-122"/>
              <a:cs typeface="经典特宋简" pitchFamily="49" charset="-122"/>
            </a:endParaRPr>
          </a:p>
        </p:txBody>
      </p:sp>
      <p:sp>
        <p:nvSpPr>
          <p:cNvPr id="55" name="矩形 54"/>
          <p:cNvSpPr/>
          <p:nvPr/>
        </p:nvSpPr>
        <p:spPr>
          <a:xfrm>
            <a:off x="4605560" y="4522978"/>
            <a:ext cx="262660" cy="320000"/>
          </a:xfrm>
          <a:prstGeom prst="rect">
            <a:avLst/>
          </a:prstGeom>
        </p:spPr>
        <p:txBody>
          <a:bodyPr wrap="square">
            <a:prstTxWarp prst="textPlain">
              <a:avLst/>
            </a:prstTxWarp>
            <a:spAutoFit/>
          </a:bodyPr>
          <a:lstStyle/>
          <a:p>
            <a:pPr algn="ctr">
              <a:defRPr/>
            </a:pPr>
            <a:r>
              <a:rPr lang="en-US" altLang="zh-CN" sz="7333" b="1" dirty="0">
                <a:solidFill>
                  <a:srgbClr val="FFFFFF"/>
                </a:solidFill>
                <a:latin typeface="微软雅黑" pitchFamily="34" charset="-122"/>
                <a:ea typeface="微软雅黑" pitchFamily="34" charset="-122"/>
                <a:cs typeface="经典特宋简" pitchFamily="49" charset="-122"/>
              </a:rPr>
              <a:t>C</a:t>
            </a:r>
            <a:endParaRPr lang="zh-CN" altLang="en-US" sz="7333" b="1" dirty="0">
              <a:solidFill>
                <a:srgbClr val="FFFFFF"/>
              </a:solidFill>
              <a:latin typeface="微软雅黑" pitchFamily="34" charset="-122"/>
              <a:ea typeface="微软雅黑" pitchFamily="34" charset="-122"/>
              <a:cs typeface="经典特宋简" pitchFamily="49" charset="-122"/>
            </a:endParaRPr>
          </a:p>
        </p:txBody>
      </p:sp>
      <p:sp>
        <p:nvSpPr>
          <p:cNvPr id="56" name="文本框 81"/>
          <p:cNvSpPr txBox="1">
            <a:spLocks noChangeArrowheads="1"/>
          </p:cNvSpPr>
          <p:nvPr/>
        </p:nvSpPr>
        <p:spPr bwMode="auto">
          <a:xfrm>
            <a:off x="7038907" y="1578802"/>
            <a:ext cx="2361573"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2000" b="1" dirty="0">
                <a:solidFill>
                  <a:schemeClr val="bg1"/>
                </a:solidFill>
                <a:latin typeface="微软雅黑" pitchFamily="34" charset="-122"/>
                <a:ea typeface="微软雅黑" pitchFamily="34" charset="-122"/>
              </a:rPr>
              <a:t>此处输入您的标题</a:t>
            </a:r>
            <a:endParaRPr lang="en-US" altLang="zh-CN" sz="2000" b="1" dirty="0">
              <a:solidFill>
                <a:schemeClr val="bg1"/>
              </a:solidFill>
              <a:latin typeface="微软雅黑" pitchFamily="34" charset="-122"/>
              <a:ea typeface="微软雅黑" pitchFamily="34" charset="-122"/>
            </a:endParaRPr>
          </a:p>
        </p:txBody>
      </p:sp>
      <p:sp>
        <p:nvSpPr>
          <p:cNvPr id="57" name="文本框 81"/>
          <p:cNvSpPr txBox="1">
            <a:spLocks noChangeArrowheads="1"/>
          </p:cNvSpPr>
          <p:nvPr/>
        </p:nvSpPr>
        <p:spPr bwMode="auto">
          <a:xfrm>
            <a:off x="6631240" y="3071837"/>
            <a:ext cx="2361573"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2000" b="1" dirty="0">
                <a:solidFill>
                  <a:schemeClr val="bg1"/>
                </a:solidFill>
                <a:latin typeface="微软雅黑" pitchFamily="34" charset="-122"/>
                <a:ea typeface="微软雅黑" pitchFamily="34" charset="-122"/>
              </a:rPr>
              <a:t>此处输入您的标题</a:t>
            </a:r>
            <a:endParaRPr lang="en-US" altLang="zh-CN" sz="2000" b="1" dirty="0">
              <a:solidFill>
                <a:schemeClr val="bg1"/>
              </a:solidFill>
              <a:latin typeface="微软雅黑" pitchFamily="34" charset="-122"/>
              <a:ea typeface="微软雅黑" pitchFamily="34" charset="-122"/>
            </a:endParaRPr>
          </a:p>
        </p:txBody>
      </p:sp>
      <p:sp>
        <p:nvSpPr>
          <p:cNvPr id="58" name="文本框 81"/>
          <p:cNvSpPr txBox="1">
            <a:spLocks noChangeArrowheads="1"/>
          </p:cNvSpPr>
          <p:nvPr/>
        </p:nvSpPr>
        <p:spPr bwMode="auto">
          <a:xfrm>
            <a:off x="6200125" y="4619744"/>
            <a:ext cx="2361573"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2000" b="1" dirty="0">
                <a:solidFill>
                  <a:schemeClr val="bg1"/>
                </a:solidFill>
                <a:latin typeface="微软雅黑" pitchFamily="34" charset="-122"/>
                <a:ea typeface="微软雅黑" pitchFamily="34" charset="-122"/>
              </a:rPr>
              <a:t>此处输入您的标题</a:t>
            </a:r>
            <a:endParaRPr lang="en-US" altLang="zh-CN" sz="2000" b="1" dirty="0">
              <a:solidFill>
                <a:schemeClr val="bg1"/>
              </a:solidFill>
              <a:latin typeface="微软雅黑" pitchFamily="34" charset="-122"/>
              <a:ea typeface="微软雅黑" pitchFamily="34" charset="-122"/>
            </a:endParaRPr>
          </a:p>
        </p:txBody>
      </p:sp>
      <p:sp>
        <p:nvSpPr>
          <p:cNvPr id="5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750"/>
                                        <p:tgtEl>
                                          <p:spTgt spid="34"/>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250"/>
                            </p:stCondLst>
                            <p:childTnLst>
                              <p:par>
                                <p:cTn id="34" presetID="53" presetClass="entr" presetSubtype="16"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250"/>
                            </p:stCondLst>
                            <p:childTnLst>
                              <p:par>
                                <p:cTn id="44" presetID="22" presetClass="entr" presetSubtype="8"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4750"/>
                            </p:stCondLst>
                            <p:childTnLst>
                              <p:par>
                                <p:cTn id="48" presetID="53" presetClass="entr" presetSubtype="16"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750"/>
                            </p:stCondLst>
                            <p:childTnLst>
                              <p:par>
                                <p:cTn id="58" presetID="22" presetClass="entr" presetSubtype="2"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500"/>
                                        <p:tgtEl>
                                          <p:spTgt spid="5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right)">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57" grpId="0"/>
      <p:bldP spid="58" grpId="0"/>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椭圆 33"/>
          <p:cNvSpPr/>
          <p:nvPr/>
        </p:nvSpPr>
        <p:spPr>
          <a:xfrm>
            <a:off x="3763437" y="4772088"/>
            <a:ext cx="2552887" cy="965732"/>
          </a:xfrm>
          <a:prstGeom prst="ellipse">
            <a:avLst/>
          </a:prstGeom>
          <a:gradFill flip="none" rotWithShape="1">
            <a:gsLst>
              <a:gs pos="15000">
                <a:srgbClr val="333333">
                  <a:alpha val="52000"/>
                </a:srgbClr>
              </a:gs>
              <a:gs pos="100000">
                <a:srgbClr val="33333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22">
              <a:solidFill>
                <a:srgbClr val="FFFFFF"/>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371332" y="967265"/>
            <a:ext cx="1342319" cy="1314098"/>
            <a:chOff x="3998913" y="1012273"/>
            <a:chExt cx="1208087" cy="1182688"/>
          </a:xfrm>
        </p:grpSpPr>
        <p:sp>
          <p:nvSpPr>
            <p:cNvPr id="36" name="任意多边形 35"/>
            <p:cNvSpPr/>
            <p:nvPr/>
          </p:nvSpPr>
          <p:spPr>
            <a:xfrm>
              <a:off x="4602163" y="1012273"/>
              <a:ext cx="604837" cy="1182688"/>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 fmla="*/ 105 w 735912"/>
                <a:gd name="connsiteY0" fmla="*/ 0 h 1436984"/>
                <a:gd name="connsiteX1" fmla="*/ 735912 w 735912"/>
                <a:gd name="connsiteY1" fmla="*/ 385647 h 1436984"/>
                <a:gd name="connsiteX2" fmla="*/ 735912 w 735912"/>
                <a:gd name="connsiteY2" fmla="*/ 1436984 h 1436984"/>
                <a:gd name="connsiteX3" fmla="*/ 2487 w 735912"/>
                <a:gd name="connsiteY3" fmla="*/ 1238249 h 1436984"/>
                <a:gd name="connsiteX4" fmla="*/ 105 w 735912"/>
                <a:gd name="connsiteY4" fmla="*/ 0 h 143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912" h="1436984">
                  <a:moveTo>
                    <a:pt x="105" y="0"/>
                  </a:moveTo>
                  <a:lnTo>
                    <a:pt x="735912" y="385647"/>
                  </a:lnTo>
                  <a:lnTo>
                    <a:pt x="735912" y="1436984"/>
                  </a:lnTo>
                  <a:lnTo>
                    <a:pt x="2487" y="1238249"/>
                  </a:lnTo>
                  <a:cubicBezTo>
                    <a:pt x="3281" y="826293"/>
                    <a:pt x="-689" y="411956"/>
                    <a:pt x="105" y="0"/>
                  </a:cubicBezTo>
                  <a:close/>
                </a:path>
              </a:pathLst>
            </a:cu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37" name="任意多边形 36"/>
            <p:cNvSpPr/>
            <p:nvPr/>
          </p:nvSpPr>
          <p:spPr>
            <a:xfrm flipH="1">
              <a:off x="3998913" y="1013861"/>
              <a:ext cx="603250" cy="1181100"/>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 fmla="*/ 229 w 733654"/>
                <a:gd name="connsiteY0" fmla="*/ 0 h 1434603"/>
                <a:gd name="connsiteX1" fmla="*/ 733654 w 733654"/>
                <a:gd name="connsiteY1" fmla="*/ 383266 h 1434603"/>
                <a:gd name="connsiteX2" fmla="*/ 733654 w 733654"/>
                <a:gd name="connsiteY2" fmla="*/ 1434603 h 1434603"/>
                <a:gd name="connsiteX3" fmla="*/ 229 w 733654"/>
                <a:gd name="connsiteY3" fmla="*/ 1235868 h 1434603"/>
                <a:gd name="connsiteX4" fmla="*/ 229 w 733654"/>
                <a:gd name="connsiteY4" fmla="*/ 0 h 143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654" h="1434603">
                  <a:moveTo>
                    <a:pt x="229" y="0"/>
                  </a:moveTo>
                  <a:lnTo>
                    <a:pt x="733654" y="383266"/>
                  </a:lnTo>
                  <a:lnTo>
                    <a:pt x="733654" y="1434603"/>
                  </a:lnTo>
                  <a:lnTo>
                    <a:pt x="229" y="1235868"/>
                  </a:lnTo>
                  <a:cubicBezTo>
                    <a:pt x="1023" y="823912"/>
                    <a:pt x="-565" y="411956"/>
                    <a:pt x="22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22">
                <a:solidFill>
                  <a:srgbClr val="FFFFFF"/>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371332" y="2092627"/>
            <a:ext cx="1342319" cy="1143000"/>
            <a:chOff x="3998913" y="2025098"/>
            <a:chExt cx="1208087" cy="1028700"/>
          </a:xfrm>
        </p:grpSpPr>
        <p:sp>
          <p:nvSpPr>
            <p:cNvPr id="39" name="任意多边形 38"/>
            <p:cNvSpPr/>
            <p:nvPr/>
          </p:nvSpPr>
          <p:spPr>
            <a:xfrm>
              <a:off x="4603750" y="2025098"/>
              <a:ext cx="603250" cy="102870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22">
                <a:solidFill>
                  <a:srgbClr val="FFFFFF"/>
                </a:solidFill>
                <a:latin typeface="微软雅黑" panose="020B0503020204020204" pitchFamily="34" charset="-122"/>
                <a:ea typeface="微软雅黑" panose="020B0503020204020204" pitchFamily="34" charset="-122"/>
              </a:endParaRPr>
            </a:p>
          </p:txBody>
        </p:sp>
        <p:sp>
          <p:nvSpPr>
            <p:cNvPr id="40" name="任意多边形 39"/>
            <p:cNvSpPr/>
            <p:nvPr/>
          </p:nvSpPr>
          <p:spPr>
            <a:xfrm flipH="1">
              <a:off x="3998913" y="2025098"/>
              <a:ext cx="603250" cy="102870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rgbClr val="769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4371332" y="3232100"/>
            <a:ext cx="1342319" cy="1134181"/>
            <a:chOff x="3998913" y="3050623"/>
            <a:chExt cx="1208087" cy="1020763"/>
          </a:xfrm>
        </p:grpSpPr>
        <p:sp>
          <p:nvSpPr>
            <p:cNvPr id="42" name="任意多边形 41"/>
            <p:cNvSpPr/>
            <p:nvPr/>
          </p:nvSpPr>
          <p:spPr>
            <a:xfrm>
              <a:off x="4603750" y="3050623"/>
              <a:ext cx="603250" cy="1020763"/>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43" name="任意多边形 42"/>
            <p:cNvSpPr/>
            <p:nvPr/>
          </p:nvSpPr>
          <p:spPr>
            <a:xfrm flipH="1">
              <a:off x="3998913" y="3050623"/>
              <a:ext cx="603250" cy="1020763"/>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22">
                <a:solidFill>
                  <a:srgbClr val="FFFFF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371332" y="4184600"/>
            <a:ext cx="1342319" cy="1315861"/>
            <a:chOff x="3998913" y="3907873"/>
            <a:chExt cx="1208087" cy="1184275"/>
          </a:xfrm>
        </p:grpSpPr>
        <p:sp>
          <p:nvSpPr>
            <p:cNvPr id="45" name="任意多边形 44"/>
            <p:cNvSpPr/>
            <p:nvPr/>
          </p:nvSpPr>
          <p:spPr>
            <a:xfrm>
              <a:off x="4598988" y="3907873"/>
              <a:ext cx="608012" cy="1184275"/>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 fmla="*/ 738761 w 738761"/>
                <a:gd name="connsiteY0" fmla="*/ 0 h 1438275"/>
                <a:gd name="connsiteX1" fmla="*/ 738761 w 738761"/>
                <a:gd name="connsiteY1" fmla="*/ 1057275 h 1438275"/>
                <a:gd name="connsiteX2" fmla="*/ 7717 w 738761"/>
                <a:gd name="connsiteY2" fmla="*/ 1438275 h 1438275"/>
                <a:gd name="connsiteX3" fmla="*/ 0 w 738761"/>
                <a:gd name="connsiteY3" fmla="*/ 197645 h 1438275"/>
                <a:gd name="connsiteX4" fmla="*/ 738761 w 738761"/>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61" h="1438275">
                  <a:moveTo>
                    <a:pt x="738761" y="0"/>
                  </a:moveTo>
                  <a:lnTo>
                    <a:pt x="738761" y="1057275"/>
                  </a:lnTo>
                  <a:lnTo>
                    <a:pt x="7717" y="1438275"/>
                  </a:lnTo>
                  <a:cubicBezTo>
                    <a:pt x="5145" y="1024732"/>
                    <a:pt x="2572" y="611188"/>
                    <a:pt x="0" y="197645"/>
                  </a:cubicBezTo>
                  <a:lnTo>
                    <a:pt x="738761"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22">
                <a:solidFill>
                  <a:srgbClr val="FFFFFF"/>
                </a:solidFill>
                <a:latin typeface="微软雅黑" panose="020B0503020204020204" pitchFamily="34" charset="-122"/>
                <a:ea typeface="微软雅黑" panose="020B0503020204020204" pitchFamily="34" charset="-122"/>
              </a:endParaRPr>
            </a:p>
          </p:txBody>
        </p:sp>
        <p:sp>
          <p:nvSpPr>
            <p:cNvPr id="46" name="任意多边形 45"/>
            <p:cNvSpPr/>
            <p:nvPr/>
          </p:nvSpPr>
          <p:spPr>
            <a:xfrm flipH="1">
              <a:off x="3998913" y="3907873"/>
              <a:ext cx="608012" cy="1184275"/>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 fmla="*/ 738761 w 738761"/>
                <a:gd name="connsiteY0" fmla="*/ 0 h 1438275"/>
                <a:gd name="connsiteX1" fmla="*/ 738761 w 738761"/>
                <a:gd name="connsiteY1" fmla="*/ 1057275 h 1438275"/>
                <a:gd name="connsiteX2" fmla="*/ 7717 w 738761"/>
                <a:gd name="connsiteY2" fmla="*/ 1438275 h 1438275"/>
                <a:gd name="connsiteX3" fmla="*/ 0 w 738761"/>
                <a:gd name="connsiteY3" fmla="*/ 189928 h 1438275"/>
                <a:gd name="connsiteX4" fmla="*/ 738761 w 738761"/>
                <a:gd name="connsiteY4" fmla="*/ 0 h 143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61" h="1438275">
                  <a:moveTo>
                    <a:pt x="738761" y="0"/>
                  </a:moveTo>
                  <a:lnTo>
                    <a:pt x="738761" y="1057275"/>
                  </a:lnTo>
                  <a:lnTo>
                    <a:pt x="7717" y="1438275"/>
                  </a:lnTo>
                  <a:cubicBezTo>
                    <a:pt x="5145" y="1022159"/>
                    <a:pt x="2572" y="606044"/>
                    <a:pt x="0" y="189928"/>
                  </a:cubicBezTo>
                  <a:lnTo>
                    <a:pt x="738761" y="0"/>
                  </a:lnTo>
                  <a:close/>
                </a:path>
              </a:pathLst>
            </a:custGeom>
            <a:solidFill>
              <a:srgbClr val="769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111"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47" name="文本框 81"/>
          <p:cNvSpPr txBox="1">
            <a:spLocks noChangeArrowheads="1"/>
          </p:cNvSpPr>
          <p:nvPr/>
        </p:nvSpPr>
        <p:spPr bwMode="auto">
          <a:xfrm>
            <a:off x="6625167" y="1076330"/>
            <a:ext cx="2783417" cy="13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此处输入您的标题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此处输入您的文本请在此处输入您的文本此处输入您的文本此处输入您的文本</a:t>
            </a:r>
          </a:p>
        </p:txBody>
      </p:sp>
      <p:sp>
        <p:nvSpPr>
          <p:cNvPr id="48" name="任意多边形 47"/>
          <p:cNvSpPr/>
          <p:nvPr/>
        </p:nvSpPr>
        <p:spPr>
          <a:xfrm>
            <a:off x="5621928" y="1535238"/>
            <a:ext cx="931333" cy="465667"/>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w="19050">
            <a:solidFill>
              <a:srgbClr val="343434"/>
            </a:solidFill>
            <a:prstDash val="solid"/>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49" name="文本框 48"/>
          <p:cNvSpPr txBox="1">
            <a:spLocks noChangeArrowheads="1"/>
          </p:cNvSpPr>
          <p:nvPr/>
        </p:nvSpPr>
        <p:spPr bwMode="auto">
          <a:xfrm>
            <a:off x="6625167" y="3362627"/>
            <a:ext cx="2783417" cy="13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此处输入您的标题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此处输入您的文本请在此处输入您的文本此处输入您的文本此处输入您的文本</a:t>
            </a:r>
          </a:p>
        </p:txBody>
      </p:sp>
      <p:sp>
        <p:nvSpPr>
          <p:cNvPr id="50" name="任意多边形 49"/>
          <p:cNvSpPr/>
          <p:nvPr/>
        </p:nvSpPr>
        <p:spPr>
          <a:xfrm>
            <a:off x="5621928" y="3591932"/>
            <a:ext cx="931333" cy="465667"/>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w="19050">
            <a:solidFill>
              <a:srgbClr val="343434"/>
            </a:solidFill>
            <a:prstDash val="solid"/>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1" name="文本框 56"/>
          <p:cNvSpPr txBox="1">
            <a:spLocks noChangeArrowheads="1"/>
          </p:cNvSpPr>
          <p:nvPr/>
        </p:nvSpPr>
        <p:spPr bwMode="auto">
          <a:xfrm flipH="1">
            <a:off x="679512" y="1850974"/>
            <a:ext cx="2783417" cy="13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spcAft>
                <a:spcPts val="667"/>
              </a:spcAft>
            </a:pPr>
            <a:r>
              <a:rPr lang="zh-CN" altLang="en-US" sz="1556" b="1" dirty="0">
                <a:solidFill>
                  <a:srgbClr val="769F19"/>
                </a:solidFill>
                <a:latin typeface="微软雅黑" pitchFamily="34" charset="-122"/>
                <a:ea typeface="微软雅黑" pitchFamily="34" charset="-122"/>
              </a:rPr>
              <a:t>此处输入您的标题</a:t>
            </a:r>
            <a:endParaRPr lang="en-US" altLang="zh-CN" sz="1556" b="1" dirty="0">
              <a:solidFill>
                <a:srgbClr val="769F19"/>
              </a:solidFill>
              <a:latin typeface="微软雅黑" pitchFamily="34" charset="-122"/>
              <a:ea typeface="微软雅黑" pitchFamily="34" charset="-122"/>
            </a:endParaRPr>
          </a:p>
          <a:p>
            <a:pPr algn="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此处输入您的文本请在此处输入您的文本此处输入您的文本此处输入您的文本</a:t>
            </a:r>
          </a:p>
        </p:txBody>
      </p:sp>
      <p:sp>
        <p:nvSpPr>
          <p:cNvPr id="52" name="任意多边形 51"/>
          <p:cNvSpPr/>
          <p:nvPr/>
        </p:nvSpPr>
        <p:spPr>
          <a:xfrm flipH="1">
            <a:off x="3537011" y="2526543"/>
            <a:ext cx="931333" cy="465667"/>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w="19050">
            <a:solidFill>
              <a:srgbClr val="343434"/>
            </a:solidFill>
            <a:prstDash val="solid"/>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3" name="文本框 54"/>
          <p:cNvSpPr txBox="1">
            <a:spLocks noChangeArrowheads="1"/>
          </p:cNvSpPr>
          <p:nvPr/>
        </p:nvSpPr>
        <p:spPr bwMode="auto">
          <a:xfrm flipH="1">
            <a:off x="679512" y="3873829"/>
            <a:ext cx="2783417" cy="13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spcAft>
                <a:spcPts val="667"/>
              </a:spcAft>
            </a:pPr>
            <a:r>
              <a:rPr lang="zh-CN" altLang="en-US" sz="1556" b="1" dirty="0">
                <a:solidFill>
                  <a:srgbClr val="769F19"/>
                </a:solidFill>
                <a:latin typeface="微软雅黑" pitchFamily="34" charset="-122"/>
                <a:ea typeface="微软雅黑" pitchFamily="34" charset="-122"/>
              </a:rPr>
              <a:t>此处输入您的标题</a:t>
            </a:r>
            <a:endParaRPr lang="en-US" altLang="zh-CN" sz="1556" b="1" dirty="0">
              <a:solidFill>
                <a:srgbClr val="769F19"/>
              </a:solidFill>
              <a:latin typeface="微软雅黑" pitchFamily="34" charset="-122"/>
              <a:ea typeface="微软雅黑" pitchFamily="34" charset="-122"/>
            </a:endParaRPr>
          </a:p>
          <a:p>
            <a:pPr algn="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此处输入您的文本请在此处输入您的文本此处输入您的文本此处输入您的文本</a:t>
            </a:r>
          </a:p>
        </p:txBody>
      </p:sp>
      <p:sp>
        <p:nvSpPr>
          <p:cNvPr id="54" name="任意多边形 53"/>
          <p:cNvSpPr/>
          <p:nvPr/>
        </p:nvSpPr>
        <p:spPr>
          <a:xfrm flipH="1">
            <a:off x="3537011" y="4581474"/>
            <a:ext cx="931333" cy="465667"/>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w="19050">
            <a:solidFill>
              <a:srgbClr val="343434"/>
            </a:solidFill>
            <a:prstDash val="solid"/>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5"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right)">
                                      <p:cBhvr>
                                        <p:cTn id="46" dur="500"/>
                                        <p:tgtEl>
                                          <p:spTgt spid="52"/>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500"/>
                                        <p:tgtEl>
                                          <p:spTgt spid="51"/>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right)">
                                      <p:cBhvr>
                                        <p:cTn id="62" dur="500"/>
                                        <p:tgtEl>
                                          <p:spTgt spid="54"/>
                                        </p:tgtEl>
                                      </p:cBhvr>
                                    </p:animEffect>
                                  </p:childTnLst>
                                </p:cTn>
                              </p:par>
                            </p:childTnLst>
                          </p:cTn>
                        </p:par>
                        <p:par>
                          <p:cTn id="63" fill="hold">
                            <p:stCondLst>
                              <p:cond delay="6500"/>
                            </p:stCondLst>
                            <p:childTnLst>
                              <p:par>
                                <p:cTn id="64" presetID="2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right)">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7" grpId="0"/>
      <p:bldP spid="48" grpId="0" animBg="1"/>
      <p:bldP spid="49" grpId="0"/>
      <p:bldP spid="50" grpId="0" animBg="1"/>
      <p:bldP spid="51" grpId="0"/>
      <p:bldP spid="52" grpId="0" animBg="1"/>
      <p:bldP spid="53" grpId="0"/>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cxnSp>
        <p:nvCxnSpPr>
          <p:cNvPr id="34" name="直接连接符 33"/>
          <p:cNvCxnSpPr/>
          <p:nvPr/>
        </p:nvCxnSpPr>
        <p:spPr>
          <a:xfrm>
            <a:off x="5240018" y="1417340"/>
            <a:ext cx="0" cy="37604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文本框 81"/>
          <p:cNvSpPr txBox="1">
            <a:spLocks noChangeArrowheads="1"/>
          </p:cNvSpPr>
          <p:nvPr/>
        </p:nvSpPr>
        <p:spPr bwMode="auto">
          <a:xfrm>
            <a:off x="1762849" y="1337332"/>
            <a:ext cx="2837098" cy="9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sp>
        <p:nvSpPr>
          <p:cNvPr id="36" name="文本框 81"/>
          <p:cNvSpPr txBox="1">
            <a:spLocks noChangeArrowheads="1"/>
          </p:cNvSpPr>
          <p:nvPr/>
        </p:nvSpPr>
        <p:spPr bwMode="auto">
          <a:xfrm>
            <a:off x="1756739" y="2777492"/>
            <a:ext cx="2880320" cy="97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sp>
        <p:nvSpPr>
          <p:cNvPr id="37" name="文本框 81"/>
          <p:cNvSpPr txBox="1">
            <a:spLocks noChangeArrowheads="1"/>
          </p:cNvSpPr>
          <p:nvPr/>
        </p:nvSpPr>
        <p:spPr bwMode="auto">
          <a:xfrm>
            <a:off x="1719627" y="4358639"/>
            <a:ext cx="2880320" cy="97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sp>
        <p:nvSpPr>
          <p:cNvPr id="38" name="文本框 81"/>
          <p:cNvSpPr txBox="1">
            <a:spLocks noChangeArrowheads="1"/>
          </p:cNvSpPr>
          <p:nvPr/>
        </p:nvSpPr>
        <p:spPr bwMode="auto">
          <a:xfrm>
            <a:off x="6483373" y="1377336"/>
            <a:ext cx="2917107" cy="11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sp>
        <p:nvSpPr>
          <p:cNvPr id="39" name="文本框 81"/>
          <p:cNvSpPr txBox="1">
            <a:spLocks noChangeArrowheads="1"/>
          </p:cNvSpPr>
          <p:nvPr/>
        </p:nvSpPr>
        <p:spPr bwMode="auto">
          <a:xfrm>
            <a:off x="6483373" y="2838470"/>
            <a:ext cx="2917107" cy="11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sp>
        <p:nvSpPr>
          <p:cNvPr id="40" name="文本框 81"/>
          <p:cNvSpPr txBox="1">
            <a:spLocks noChangeArrowheads="1"/>
          </p:cNvSpPr>
          <p:nvPr/>
        </p:nvSpPr>
        <p:spPr bwMode="auto">
          <a:xfrm>
            <a:off x="6483373" y="4219596"/>
            <a:ext cx="2917107" cy="11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1556" b="1" dirty="0">
                <a:solidFill>
                  <a:srgbClr val="00589A"/>
                </a:solidFill>
                <a:latin typeface="微软雅黑" pitchFamily="34" charset="-122"/>
                <a:ea typeface="微软雅黑" pitchFamily="34" charset="-122"/>
              </a:rPr>
              <a:t>输入您的标题</a:t>
            </a:r>
            <a:endParaRPr lang="en-US" altLang="zh-CN" sz="1556" b="1" dirty="0">
              <a:solidFill>
                <a:srgbClr val="00589A"/>
              </a:solidFill>
              <a:latin typeface="微软雅黑" pitchFamily="34" charset="-122"/>
              <a:ea typeface="微软雅黑" pitchFamily="34" charset="-122"/>
            </a:endParaRPr>
          </a:p>
          <a:p>
            <a:pPr>
              <a:lnSpc>
                <a:spcPct val="120000"/>
              </a:lnSpc>
            </a:pPr>
            <a:r>
              <a:rPr lang="zh-CN" altLang="en-US" sz="1556" dirty="0">
                <a:solidFill>
                  <a:srgbClr val="777777"/>
                </a:solidFill>
                <a:latin typeface="微软雅黑" pitchFamily="34" charset="-122"/>
                <a:ea typeface="微软雅黑" pitchFamily="34" charset="-122"/>
              </a:rPr>
              <a:t>此处输入您的文本请在此处输入您的文本此处输入您的文本</a:t>
            </a:r>
          </a:p>
        </p:txBody>
      </p:sp>
      <p:grpSp>
        <p:nvGrpSpPr>
          <p:cNvPr id="41" name="组合 40"/>
          <p:cNvGrpSpPr/>
          <p:nvPr/>
        </p:nvGrpSpPr>
        <p:grpSpPr>
          <a:xfrm>
            <a:off x="946589" y="1537353"/>
            <a:ext cx="640071" cy="640071"/>
            <a:chOff x="635906" y="1669368"/>
            <a:chExt cx="576064" cy="576064"/>
          </a:xfrm>
        </p:grpSpPr>
        <p:sp>
          <p:nvSpPr>
            <p:cNvPr id="42" name="椭圆 41"/>
            <p:cNvSpPr/>
            <p:nvPr/>
          </p:nvSpPr>
          <p:spPr>
            <a:xfrm>
              <a:off x="635906" y="1669368"/>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43" name="矩形 42"/>
            <p:cNvSpPr/>
            <p:nvPr/>
          </p:nvSpPr>
          <p:spPr>
            <a:xfrm>
              <a:off x="703520" y="1772734"/>
              <a:ext cx="378276"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44" name="组合 43"/>
          <p:cNvGrpSpPr/>
          <p:nvPr/>
        </p:nvGrpSpPr>
        <p:grpSpPr>
          <a:xfrm>
            <a:off x="946589" y="2977513"/>
            <a:ext cx="640071" cy="640071"/>
            <a:chOff x="635906" y="2965512"/>
            <a:chExt cx="576064" cy="576064"/>
          </a:xfrm>
        </p:grpSpPr>
        <p:sp>
          <p:nvSpPr>
            <p:cNvPr id="45" name="椭圆 44"/>
            <p:cNvSpPr/>
            <p:nvPr/>
          </p:nvSpPr>
          <p:spPr>
            <a:xfrm>
              <a:off x="635906" y="296551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46" name="矩形 45"/>
            <p:cNvSpPr/>
            <p:nvPr/>
          </p:nvSpPr>
          <p:spPr>
            <a:xfrm>
              <a:off x="721095" y="3068878"/>
              <a:ext cx="405688"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47" name="组合 46"/>
          <p:cNvGrpSpPr/>
          <p:nvPr/>
        </p:nvGrpSpPr>
        <p:grpSpPr>
          <a:xfrm>
            <a:off x="946589" y="4417673"/>
            <a:ext cx="640071" cy="640071"/>
            <a:chOff x="635906" y="4261656"/>
            <a:chExt cx="576064" cy="576064"/>
          </a:xfrm>
        </p:grpSpPr>
        <p:sp>
          <p:nvSpPr>
            <p:cNvPr id="48" name="椭圆 47"/>
            <p:cNvSpPr/>
            <p:nvPr/>
          </p:nvSpPr>
          <p:spPr>
            <a:xfrm>
              <a:off x="635906" y="426165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矩形 48"/>
            <p:cNvSpPr/>
            <p:nvPr/>
          </p:nvSpPr>
          <p:spPr>
            <a:xfrm>
              <a:off x="717487" y="4365022"/>
              <a:ext cx="412901"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50" name="组合 49"/>
          <p:cNvGrpSpPr/>
          <p:nvPr/>
        </p:nvGrpSpPr>
        <p:grpSpPr>
          <a:xfrm>
            <a:off x="5800080" y="1537353"/>
            <a:ext cx="640071" cy="640071"/>
            <a:chOff x="5004048" y="1669368"/>
            <a:chExt cx="576064" cy="576064"/>
          </a:xfrm>
        </p:grpSpPr>
        <p:sp>
          <p:nvSpPr>
            <p:cNvPr id="51" name="椭圆 50"/>
            <p:cNvSpPr/>
            <p:nvPr/>
          </p:nvSpPr>
          <p:spPr>
            <a:xfrm>
              <a:off x="5004048" y="1669368"/>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2" name="矩形 51"/>
            <p:cNvSpPr/>
            <p:nvPr/>
          </p:nvSpPr>
          <p:spPr>
            <a:xfrm>
              <a:off x="5089237" y="1728166"/>
              <a:ext cx="405688"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53" name="组合 52"/>
          <p:cNvGrpSpPr/>
          <p:nvPr/>
        </p:nvGrpSpPr>
        <p:grpSpPr>
          <a:xfrm>
            <a:off x="5800080" y="2977513"/>
            <a:ext cx="640071" cy="640071"/>
            <a:chOff x="5004048" y="2965512"/>
            <a:chExt cx="576064" cy="576064"/>
          </a:xfrm>
        </p:grpSpPr>
        <p:sp>
          <p:nvSpPr>
            <p:cNvPr id="54" name="椭圆 53"/>
            <p:cNvSpPr/>
            <p:nvPr/>
          </p:nvSpPr>
          <p:spPr>
            <a:xfrm>
              <a:off x="5004048" y="296551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5" name="矩形 54"/>
            <p:cNvSpPr/>
            <p:nvPr/>
          </p:nvSpPr>
          <p:spPr>
            <a:xfrm>
              <a:off x="5084908" y="3068878"/>
              <a:ext cx="414344"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56" name="组合 55"/>
          <p:cNvGrpSpPr/>
          <p:nvPr/>
        </p:nvGrpSpPr>
        <p:grpSpPr>
          <a:xfrm>
            <a:off x="5800080" y="4417673"/>
            <a:ext cx="640071" cy="640071"/>
            <a:chOff x="5004048" y="4261656"/>
            <a:chExt cx="576064" cy="576064"/>
          </a:xfrm>
        </p:grpSpPr>
        <p:sp>
          <p:nvSpPr>
            <p:cNvPr id="57" name="椭圆 56"/>
            <p:cNvSpPr/>
            <p:nvPr/>
          </p:nvSpPr>
          <p:spPr>
            <a:xfrm>
              <a:off x="5004048" y="426165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5081367" y="4365022"/>
              <a:ext cx="415787" cy="360099"/>
            </a:xfrm>
            <a:prstGeom prst="rect">
              <a:avLst/>
            </a:prstGeom>
          </p:spPr>
          <p:txBody>
            <a:bodyPr wrap="none">
              <a:spAutoFit/>
            </a:bodyPr>
            <a:lstStyle/>
            <a:p>
              <a:pPr algn="ctr">
                <a:defRPr/>
              </a:pPr>
              <a:r>
                <a:rPr lang="en-US" altLang="zh-CN"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20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5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outHorizontal)">
                                      <p:cBhvr>
                                        <p:cTn id="14" dur="500"/>
                                        <p:tgtEl>
                                          <p:spTgt spid="34"/>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500"/>
                                        <p:tgtEl>
                                          <p:spTgt spid="4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heel(1)">
                                      <p:cBhvr>
                                        <p:cTn id="26" dur="500"/>
                                        <p:tgtEl>
                                          <p:spTgt spid="4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heel(1)">
                                      <p:cBhvr>
                                        <p:cTn id="34" dur="500"/>
                                        <p:tgtEl>
                                          <p:spTgt spid="47"/>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4000"/>
                            </p:stCondLst>
                            <p:childTnLst>
                              <p:par>
                                <p:cTn id="40" presetID="21" presetClass="entr" presetSubtype="1"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heel(1)">
                                      <p:cBhvr>
                                        <p:cTn id="42" dur="500"/>
                                        <p:tgtEl>
                                          <p:spTgt spid="50"/>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5000"/>
                            </p:stCondLst>
                            <p:childTnLst>
                              <p:par>
                                <p:cTn id="48" presetID="21" presetClass="entr" presetSubtype="1"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heel(1)">
                                      <p:cBhvr>
                                        <p:cTn id="50" dur="500"/>
                                        <p:tgtEl>
                                          <p:spTgt spid="53"/>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1" presetClass="entr" presetSubtype="1"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heel(1)">
                                      <p:cBhvr>
                                        <p:cTn id="58" dur="500"/>
                                        <p:tgtEl>
                                          <p:spTgt spid="56"/>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0" y="3017518"/>
            <a:ext cx="10160000" cy="30149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35" name="组合 34"/>
          <p:cNvGrpSpPr/>
          <p:nvPr/>
        </p:nvGrpSpPr>
        <p:grpSpPr>
          <a:xfrm>
            <a:off x="659447" y="1497349"/>
            <a:ext cx="4344213" cy="3335609"/>
            <a:chOff x="3041661" y="1213415"/>
            <a:chExt cx="3586283" cy="2753648"/>
          </a:xfrm>
        </p:grpSpPr>
        <p:pic>
          <p:nvPicPr>
            <p:cNvPr id="36" name="图片占位符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87008" y="1349683"/>
              <a:ext cx="3314243" cy="1892300"/>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661" y="1213415"/>
              <a:ext cx="3586283" cy="2753648"/>
            </a:xfrm>
            <a:custGeom>
              <a:avLst/>
              <a:gdLst>
                <a:gd name="connsiteX0" fmla="*/ 3333734 w 3796894"/>
                <a:gd name="connsiteY0" fmla="*/ 158827 h 2914704"/>
                <a:gd name="connsiteX1" fmla="*/ 3333734 w 3796894"/>
                <a:gd name="connsiteY1" fmla="*/ 159782 h 2914704"/>
                <a:gd name="connsiteX2" fmla="*/ 154601 w 3796894"/>
                <a:gd name="connsiteY2" fmla="*/ 159782 h 2914704"/>
                <a:gd name="connsiteX3" fmla="*/ 154601 w 3796894"/>
                <a:gd name="connsiteY3" fmla="*/ 2128067 h 2914704"/>
                <a:gd name="connsiteX4" fmla="*/ 3626221 w 3796894"/>
                <a:gd name="connsiteY4" fmla="*/ 2128067 h 2914704"/>
                <a:gd name="connsiteX5" fmla="*/ 3626221 w 3796894"/>
                <a:gd name="connsiteY5" fmla="*/ 2118575 h 2914704"/>
                <a:gd name="connsiteX6" fmla="*/ 3640861 w 3796894"/>
                <a:gd name="connsiteY6" fmla="*/ 2118575 h 2914704"/>
                <a:gd name="connsiteX7" fmla="*/ 3640861 w 3796894"/>
                <a:gd name="connsiteY7" fmla="*/ 158827 h 2914704"/>
                <a:gd name="connsiteX8" fmla="*/ 0 w 3796894"/>
                <a:gd name="connsiteY8" fmla="*/ 0 h 2914704"/>
                <a:gd name="connsiteX9" fmla="*/ 3796894 w 3796894"/>
                <a:gd name="connsiteY9" fmla="*/ 0 h 2914704"/>
                <a:gd name="connsiteX10" fmla="*/ 3796894 w 3796894"/>
                <a:gd name="connsiteY10" fmla="*/ 2914704 h 2914704"/>
                <a:gd name="connsiteX11" fmla="*/ 0 w 3796894"/>
                <a:gd name="connsiteY11" fmla="*/ 2914704 h 29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894" h="2914704">
                  <a:moveTo>
                    <a:pt x="3333734" y="158827"/>
                  </a:moveTo>
                  <a:lnTo>
                    <a:pt x="3333734" y="159782"/>
                  </a:lnTo>
                  <a:lnTo>
                    <a:pt x="154601" y="159782"/>
                  </a:lnTo>
                  <a:lnTo>
                    <a:pt x="154601" y="2128067"/>
                  </a:lnTo>
                  <a:lnTo>
                    <a:pt x="3626221" y="2128067"/>
                  </a:lnTo>
                  <a:lnTo>
                    <a:pt x="3626221" y="2118575"/>
                  </a:lnTo>
                  <a:lnTo>
                    <a:pt x="3640861" y="2118575"/>
                  </a:lnTo>
                  <a:lnTo>
                    <a:pt x="3640861" y="158827"/>
                  </a:lnTo>
                  <a:close/>
                  <a:moveTo>
                    <a:pt x="0" y="0"/>
                  </a:moveTo>
                  <a:lnTo>
                    <a:pt x="3796894" y="0"/>
                  </a:lnTo>
                  <a:lnTo>
                    <a:pt x="3796894" y="2914704"/>
                  </a:lnTo>
                  <a:lnTo>
                    <a:pt x="0" y="2914704"/>
                  </a:lnTo>
                  <a:close/>
                </a:path>
              </a:pathLst>
            </a:custGeom>
          </p:spPr>
        </p:pic>
      </p:grpSp>
      <p:sp>
        <p:nvSpPr>
          <p:cNvPr id="38" name="矩形 37"/>
          <p:cNvSpPr/>
          <p:nvPr/>
        </p:nvSpPr>
        <p:spPr>
          <a:xfrm>
            <a:off x="5480045" y="3764051"/>
            <a:ext cx="4279911" cy="1323183"/>
          </a:xfrm>
          <a:prstGeom prst="rect">
            <a:avLst/>
          </a:prstGeom>
        </p:spPr>
        <p:txBody>
          <a:bodyPr wrap="square">
            <a:spAutoFit/>
          </a:bodyPr>
          <a:lstStyle/>
          <a:p>
            <a:pPr>
              <a:lnSpc>
                <a:spcPct val="150000"/>
              </a:lnSpc>
            </a:pPr>
            <a:r>
              <a:rPr lang="zh-CN" altLang="en-US" sz="1333" dirty="0">
                <a:solidFill>
                  <a:schemeClr val="bg1"/>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a:t>
            </a:r>
          </a:p>
        </p:txBody>
      </p:sp>
      <p:sp>
        <p:nvSpPr>
          <p:cNvPr id="39" name="文本框 81"/>
          <p:cNvSpPr txBox="1">
            <a:spLocks noChangeArrowheads="1"/>
          </p:cNvSpPr>
          <p:nvPr/>
        </p:nvSpPr>
        <p:spPr bwMode="auto">
          <a:xfrm>
            <a:off x="5480044" y="1817384"/>
            <a:ext cx="3247096" cy="5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Aft>
                <a:spcPts val="667"/>
              </a:spcAft>
            </a:pPr>
            <a:r>
              <a:rPr lang="zh-CN" altLang="en-US" sz="2667" b="1" dirty="0">
                <a:solidFill>
                  <a:srgbClr val="0070C0"/>
                </a:solidFill>
                <a:latin typeface="微软雅黑" pitchFamily="34" charset="-122"/>
                <a:ea typeface="微软雅黑" pitchFamily="34" charset="-122"/>
              </a:rPr>
              <a:t>添加您的主题文字</a:t>
            </a:r>
            <a:endParaRPr lang="en-US" altLang="zh-CN" sz="2667" b="1" dirty="0">
              <a:solidFill>
                <a:srgbClr val="0070C0"/>
              </a:solidFill>
              <a:latin typeface="微软雅黑" pitchFamily="34" charset="-122"/>
              <a:ea typeface="微软雅黑" pitchFamily="34" charset="-122"/>
            </a:endParaRPr>
          </a:p>
        </p:txBody>
      </p:sp>
      <p:sp>
        <p:nvSpPr>
          <p:cNvPr id="40" name="文本框 81"/>
          <p:cNvSpPr txBox="1">
            <a:spLocks noChangeArrowheads="1"/>
          </p:cNvSpPr>
          <p:nvPr/>
        </p:nvSpPr>
        <p:spPr bwMode="auto">
          <a:xfrm>
            <a:off x="5480044" y="2366453"/>
            <a:ext cx="4400489" cy="49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333" dirty="0">
                <a:solidFill>
                  <a:schemeClr val="tx1">
                    <a:lumMod val="75000"/>
                    <a:lumOff val="25000"/>
                  </a:schemeClr>
                </a:solidFill>
                <a:latin typeface="微软雅黑" pitchFamily="34" charset="-122"/>
                <a:ea typeface="微软雅黑" pitchFamily="34" charset="-122"/>
              </a:rPr>
              <a:t>此处输入您的文本请在此处输入您的文本输入您的文本</a:t>
            </a:r>
          </a:p>
        </p:txBody>
      </p:sp>
      <p:sp>
        <p:nvSpPr>
          <p:cNvPr id="41"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par>
                                <p:cTn id="15" presetID="42" presetClass="entr" presetSubtype="0"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p:bldP spid="39" grpId="0"/>
      <p:bldP spid="40"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aphicFrame>
        <p:nvGraphicFramePr>
          <p:cNvPr id="34" name="图表 33"/>
          <p:cNvGraphicFramePr/>
          <p:nvPr>
            <p:extLst>
              <p:ext uri="{D42A27DB-BD31-4B8C-83A1-F6EECF244321}">
                <p14:modId xmlns:p14="http://schemas.microsoft.com/office/powerpoint/2010/main" val="524185903"/>
              </p:ext>
            </p:extLst>
          </p:nvPr>
        </p:nvGraphicFramePr>
        <p:xfrm>
          <a:off x="719516" y="1017296"/>
          <a:ext cx="8720969" cy="3297893"/>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直接连接符 34"/>
          <p:cNvCxnSpPr/>
          <p:nvPr/>
        </p:nvCxnSpPr>
        <p:spPr>
          <a:xfrm>
            <a:off x="1521167" y="4457678"/>
            <a:ext cx="715923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文本框 81"/>
          <p:cNvSpPr txBox="1">
            <a:spLocks noChangeArrowheads="1"/>
          </p:cNvSpPr>
          <p:nvPr/>
        </p:nvSpPr>
        <p:spPr bwMode="auto">
          <a:xfrm>
            <a:off x="1465145" y="4617695"/>
            <a:ext cx="7295264" cy="104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lnSpc>
                <a:spcPct val="150000"/>
              </a:lnSpc>
            </a:pPr>
            <a:r>
              <a:rPr lang="zh-CN" altLang="en-US" sz="1333" dirty="0">
                <a:solidFill>
                  <a:schemeClr val="tx1">
                    <a:lumMod val="75000"/>
                    <a:lumOff val="25000"/>
                  </a:schemeClr>
                </a:solidFill>
                <a:latin typeface="微软雅黑" pitchFamily="34" charset="-122"/>
                <a:ea typeface="微软雅黑" pitchFamily="34" charset="-122"/>
              </a:rPr>
              <a:t>此处输入您的文本请在此处输入您的文本此处输入您的文本此处输入您的文本此处输入您的文本请在此处输入您的文本此处输入您的文本此处输入您的文本请在此处输入您的文本</a:t>
            </a:r>
          </a:p>
        </p:txBody>
      </p:sp>
      <p:sp>
        <p:nvSpPr>
          <p:cNvPr id="37"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P spid="36"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440000" y="347385"/>
            <a:ext cx="7720000" cy="140713"/>
            <a:chOff x="2492152" y="625252"/>
            <a:chExt cx="6804248" cy="126642"/>
          </a:xfrm>
        </p:grpSpPr>
        <p:sp>
          <p:nvSpPr>
            <p:cNvPr id="30" name="矩形 29"/>
            <p:cNvSpPr/>
            <p:nvPr/>
          </p:nvSpPr>
          <p:spPr>
            <a:xfrm>
              <a:off x="2492152" y="625252"/>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492152" y="715894"/>
              <a:ext cx="6804248" cy="3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cxnSp>
        <p:nvCxnSpPr>
          <p:cNvPr id="34" name="直接连接符 33"/>
          <p:cNvCxnSpPr/>
          <p:nvPr/>
        </p:nvCxnSpPr>
        <p:spPr>
          <a:xfrm>
            <a:off x="3639843" y="2862171"/>
            <a:ext cx="288031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39843" y="2862171"/>
            <a:ext cx="2330226" cy="16953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5080002" y="1814378"/>
            <a:ext cx="890068" cy="274315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189934" y="1814378"/>
            <a:ext cx="890068" cy="274315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4189934" y="2862171"/>
            <a:ext cx="2330226" cy="16953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662214" y="1382968"/>
            <a:ext cx="862820" cy="862820"/>
            <a:chOff x="1033381" y="1985975"/>
            <a:chExt cx="776538" cy="776538"/>
          </a:xfrm>
        </p:grpSpPr>
        <p:sp>
          <p:nvSpPr>
            <p:cNvPr id="40" name="椭圆 39"/>
            <p:cNvSpPr/>
            <p:nvPr/>
          </p:nvSpPr>
          <p:spPr>
            <a:xfrm>
              <a:off x="1033381" y="1985975"/>
              <a:ext cx="776538" cy="7765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矩形 40"/>
            <p:cNvSpPr/>
            <p:nvPr/>
          </p:nvSpPr>
          <p:spPr>
            <a:xfrm>
              <a:off x="1073814" y="2204967"/>
              <a:ext cx="695671" cy="329341"/>
            </a:xfrm>
            <a:prstGeom prst="rect">
              <a:avLst/>
            </a:prstGeom>
          </p:spPr>
          <p:txBody>
            <a:bodyPr wrap="none">
              <a:spAutoFit/>
            </a:bodyPr>
            <a:lstStyle/>
            <a:p>
              <a:pPr algn="ctr"/>
              <a:r>
                <a:rPr lang="zh-CN" altLang="en-US" sz="1778" dirty="0">
                  <a:solidFill>
                    <a:schemeClr val="bg1"/>
                  </a:solidFill>
                  <a:latin typeface="微软雅黑" pitchFamily="34" charset="-122"/>
                  <a:ea typeface="微软雅黑" pitchFamily="34" charset="-122"/>
                </a:rPr>
                <a:t>文本</a:t>
              </a:r>
              <a:r>
                <a:rPr lang="en-US" altLang="zh-CN" sz="1778" dirty="0">
                  <a:solidFill>
                    <a:schemeClr val="bg1"/>
                  </a:solidFill>
                  <a:latin typeface="微软雅黑" pitchFamily="34" charset="-122"/>
                  <a:ea typeface="微软雅黑" pitchFamily="34" charset="-122"/>
                </a:rPr>
                <a:t>1</a:t>
              </a:r>
              <a:endParaRPr lang="zh-CN" altLang="en-US" sz="1778" dirty="0">
                <a:solidFill>
                  <a:schemeClr val="bg1"/>
                </a:solidFill>
                <a:latin typeface="微软雅黑" pitchFamily="34" charset="-122"/>
                <a:ea typeface="微软雅黑" pitchFamily="34" charset="-122"/>
              </a:endParaRPr>
            </a:p>
          </p:txBody>
        </p:sp>
      </p:grpSp>
      <p:grpSp>
        <p:nvGrpSpPr>
          <p:cNvPr id="42" name="组合 41"/>
          <p:cNvGrpSpPr/>
          <p:nvPr/>
        </p:nvGrpSpPr>
        <p:grpSpPr>
          <a:xfrm>
            <a:off x="5970069" y="2430761"/>
            <a:ext cx="862820" cy="862820"/>
            <a:chOff x="1033381" y="1985975"/>
            <a:chExt cx="776538" cy="776538"/>
          </a:xfrm>
        </p:grpSpPr>
        <p:sp>
          <p:nvSpPr>
            <p:cNvPr id="43" name="椭圆 42"/>
            <p:cNvSpPr/>
            <p:nvPr/>
          </p:nvSpPr>
          <p:spPr>
            <a:xfrm>
              <a:off x="1033381" y="1985975"/>
              <a:ext cx="776538" cy="7765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4" name="矩形 43"/>
            <p:cNvSpPr/>
            <p:nvPr/>
          </p:nvSpPr>
          <p:spPr>
            <a:xfrm>
              <a:off x="1073814" y="2204967"/>
              <a:ext cx="695671" cy="329341"/>
            </a:xfrm>
            <a:prstGeom prst="rect">
              <a:avLst/>
            </a:prstGeom>
          </p:spPr>
          <p:txBody>
            <a:bodyPr wrap="none">
              <a:spAutoFit/>
            </a:bodyPr>
            <a:lstStyle/>
            <a:p>
              <a:pPr algn="ctr"/>
              <a:r>
                <a:rPr lang="zh-CN" altLang="en-US" sz="1778" dirty="0">
                  <a:solidFill>
                    <a:schemeClr val="bg1"/>
                  </a:solidFill>
                  <a:latin typeface="微软雅黑" pitchFamily="34" charset="-122"/>
                  <a:ea typeface="微软雅黑" pitchFamily="34" charset="-122"/>
                </a:rPr>
                <a:t>文本</a:t>
              </a:r>
              <a:r>
                <a:rPr lang="en-US" altLang="zh-CN" sz="1778" dirty="0">
                  <a:solidFill>
                    <a:schemeClr val="bg1"/>
                  </a:solidFill>
                  <a:latin typeface="微软雅黑" pitchFamily="34" charset="-122"/>
                  <a:ea typeface="微软雅黑" pitchFamily="34" charset="-122"/>
                </a:rPr>
                <a:t>2</a:t>
              </a:r>
              <a:endParaRPr lang="zh-CN" altLang="en-US" sz="1778" dirty="0">
                <a:solidFill>
                  <a:schemeClr val="bg1"/>
                </a:solidFill>
                <a:latin typeface="微软雅黑" pitchFamily="34" charset="-122"/>
                <a:ea typeface="微软雅黑" pitchFamily="34" charset="-122"/>
              </a:endParaRPr>
            </a:p>
          </p:txBody>
        </p:sp>
      </p:grpSp>
      <p:grpSp>
        <p:nvGrpSpPr>
          <p:cNvPr id="45" name="组合 44"/>
          <p:cNvGrpSpPr/>
          <p:nvPr/>
        </p:nvGrpSpPr>
        <p:grpSpPr>
          <a:xfrm>
            <a:off x="5572702" y="4126127"/>
            <a:ext cx="862820" cy="862820"/>
            <a:chOff x="1033381" y="1985975"/>
            <a:chExt cx="776538" cy="776538"/>
          </a:xfrm>
        </p:grpSpPr>
        <p:sp>
          <p:nvSpPr>
            <p:cNvPr id="46" name="椭圆 45"/>
            <p:cNvSpPr/>
            <p:nvPr/>
          </p:nvSpPr>
          <p:spPr>
            <a:xfrm>
              <a:off x="1033381" y="1985975"/>
              <a:ext cx="776538" cy="7765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矩形 46"/>
            <p:cNvSpPr/>
            <p:nvPr/>
          </p:nvSpPr>
          <p:spPr>
            <a:xfrm>
              <a:off x="1073814" y="2204967"/>
              <a:ext cx="695671" cy="329341"/>
            </a:xfrm>
            <a:prstGeom prst="rect">
              <a:avLst/>
            </a:prstGeom>
          </p:spPr>
          <p:txBody>
            <a:bodyPr wrap="none">
              <a:spAutoFit/>
            </a:bodyPr>
            <a:lstStyle/>
            <a:p>
              <a:pPr algn="ctr"/>
              <a:r>
                <a:rPr lang="zh-CN" altLang="en-US" sz="1778" dirty="0">
                  <a:solidFill>
                    <a:schemeClr val="bg1"/>
                  </a:solidFill>
                  <a:latin typeface="微软雅黑" pitchFamily="34" charset="-122"/>
                  <a:ea typeface="微软雅黑" pitchFamily="34" charset="-122"/>
                </a:rPr>
                <a:t>文本</a:t>
              </a:r>
              <a:r>
                <a:rPr lang="en-US" altLang="zh-CN" sz="1778" dirty="0">
                  <a:solidFill>
                    <a:schemeClr val="bg1"/>
                  </a:solidFill>
                  <a:latin typeface="微软雅黑" pitchFamily="34" charset="-122"/>
                  <a:ea typeface="微软雅黑" pitchFamily="34" charset="-122"/>
                </a:rPr>
                <a:t>3</a:t>
              </a:r>
              <a:endParaRPr lang="zh-CN" altLang="en-US" sz="1778" dirty="0">
                <a:solidFill>
                  <a:schemeClr val="bg1"/>
                </a:solidFill>
                <a:latin typeface="微软雅黑" pitchFamily="34" charset="-122"/>
                <a:ea typeface="微软雅黑" pitchFamily="34" charset="-122"/>
              </a:endParaRPr>
            </a:p>
          </p:txBody>
        </p:sp>
      </p:grpSp>
      <p:grpSp>
        <p:nvGrpSpPr>
          <p:cNvPr id="48" name="组合 47"/>
          <p:cNvGrpSpPr/>
          <p:nvPr/>
        </p:nvGrpSpPr>
        <p:grpSpPr>
          <a:xfrm>
            <a:off x="3763951" y="4126127"/>
            <a:ext cx="862820" cy="862820"/>
            <a:chOff x="1033381" y="1985975"/>
            <a:chExt cx="776538" cy="776538"/>
          </a:xfrm>
        </p:grpSpPr>
        <p:sp>
          <p:nvSpPr>
            <p:cNvPr id="49" name="椭圆 48"/>
            <p:cNvSpPr/>
            <p:nvPr/>
          </p:nvSpPr>
          <p:spPr>
            <a:xfrm>
              <a:off x="1033381" y="1985975"/>
              <a:ext cx="776538" cy="7765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矩形 49"/>
            <p:cNvSpPr/>
            <p:nvPr/>
          </p:nvSpPr>
          <p:spPr>
            <a:xfrm>
              <a:off x="1073814" y="2204967"/>
              <a:ext cx="695671" cy="329341"/>
            </a:xfrm>
            <a:prstGeom prst="rect">
              <a:avLst/>
            </a:prstGeom>
          </p:spPr>
          <p:txBody>
            <a:bodyPr wrap="none">
              <a:spAutoFit/>
            </a:bodyPr>
            <a:lstStyle/>
            <a:p>
              <a:pPr algn="ctr"/>
              <a:r>
                <a:rPr lang="zh-CN" altLang="en-US" sz="1778" dirty="0">
                  <a:solidFill>
                    <a:schemeClr val="bg1"/>
                  </a:solidFill>
                  <a:latin typeface="微软雅黑" pitchFamily="34" charset="-122"/>
                  <a:ea typeface="微软雅黑" pitchFamily="34" charset="-122"/>
                </a:rPr>
                <a:t>文本</a:t>
              </a:r>
              <a:r>
                <a:rPr lang="en-US" altLang="zh-CN" sz="1778" dirty="0">
                  <a:solidFill>
                    <a:schemeClr val="bg1"/>
                  </a:solidFill>
                  <a:latin typeface="微软雅黑" pitchFamily="34" charset="-122"/>
                  <a:ea typeface="微软雅黑" pitchFamily="34" charset="-122"/>
                </a:rPr>
                <a:t>4</a:t>
              </a:r>
              <a:endParaRPr lang="zh-CN" altLang="en-US" sz="1778" dirty="0">
                <a:solidFill>
                  <a:schemeClr val="bg1"/>
                </a:solidFill>
                <a:latin typeface="微软雅黑" pitchFamily="34" charset="-122"/>
                <a:ea typeface="微软雅黑" pitchFamily="34" charset="-122"/>
              </a:endParaRPr>
            </a:p>
          </p:txBody>
        </p:sp>
      </p:grpSp>
      <p:grpSp>
        <p:nvGrpSpPr>
          <p:cNvPr id="51" name="组合 50"/>
          <p:cNvGrpSpPr/>
          <p:nvPr/>
        </p:nvGrpSpPr>
        <p:grpSpPr>
          <a:xfrm>
            <a:off x="3208432" y="2430761"/>
            <a:ext cx="862820" cy="862820"/>
            <a:chOff x="1033381" y="1985975"/>
            <a:chExt cx="776538" cy="776538"/>
          </a:xfrm>
        </p:grpSpPr>
        <p:sp>
          <p:nvSpPr>
            <p:cNvPr id="52" name="椭圆 51"/>
            <p:cNvSpPr/>
            <p:nvPr/>
          </p:nvSpPr>
          <p:spPr>
            <a:xfrm>
              <a:off x="1033381" y="1985975"/>
              <a:ext cx="776538" cy="776538"/>
            </a:xfrm>
            <a:prstGeom prst="ellipse">
              <a:avLst/>
            </a:prstGeom>
            <a:solidFill>
              <a:srgbClr val="0070C0"/>
            </a:solidFill>
            <a:ln>
              <a:solidFill>
                <a:srgbClr val="067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3" name="矩形 52"/>
            <p:cNvSpPr/>
            <p:nvPr/>
          </p:nvSpPr>
          <p:spPr>
            <a:xfrm>
              <a:off x="1073814" y="2204967"/>
              <a:ext cx="695671" cy="329341"/>
            </a:xfrm>
            <a:prstGeom prst="rect">
              <a:avLst/>
            </a:prstGeom>
          </p:spPr>
          <p:txBody>
            <a:bodyPr wrap="none">
              <a:spAutoFit/>
            </a:bodyPr>
            <a:lstStyle/>
            <a:p>
              <a:pPr algn="ctr"/>
              <a:r>
                <a:rPr lang="zh-CN" altLang="en-US" sz="1778" dirty="0">
                  <a:solidFill>
                    <a:schemeClr val="bg1"/>
                  </a:solidFill>
                  <a:latin typeface="微软雅黑" pitchFamily="34" charset="-122"/>
                  <a:ea typeface="微软雅黑" pitchFamily="34" charset="-122"/>
                </a:rPr>
                <a:t>文本</a:t>
              </a:r>
              <a:r>
                <a:rPr lang="en-US" altLang="zh-CN" sz="1778" dirty="0">
                  <a:solidFill>
                    <a:schemeClr val="bg1"/>
                  </a:solidFill>
                  <a:latin typeface="微软雅黑" pitchFamily="34" charset="-122"/>
                  <a:ea typeface="微软雅黑" pitchFamily="34" charset="-122"/>
                </a:rPr>
                <a:t>5</a:t>
              </a:r>
              <a:endParaRPr lang="zh-CN" altLang="en-US" sz="1778" dirty="0">
                <a:solidFill>
                  <a:schemeClr val="bg1"/>
                </a:solidFill>
                <a:latin typeface="微软雅黑" pitchFamily="34" charset="-122"/>
                <a:ea typeface="微软雅黑" pitchFamily="34" charset="-122"/>
              </a:endParaRPr>
            </a:p>
          </p:txBody>
        </p:sp>
      </p:grpSp>
      <p:sp>
        <p:nvSpPr>
          <p:cNvPr id="54" name="文本框 7"/>
          <p:cNvSpPr txBox="1">
            <a:spLocks noChangeArrowheads="1"/>
          </p:cNvSpPr>
          <p:nvPr/>
        </p:nvSpPr>
        <p:spPr bwMode="auto">
          <a:xfrm>
            <a:off x="822931" y="4030931"/>
            <a:ext cx="2941020"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添加说明文字添加说明文字添加说明添加说明文字文字</a:t>
            </a:r>
          </a:p>
        </p:txBody>
      </p:sp>
      <p:sp>
        <p:nvSpPr>
          <p:cNvPr id="55" name="文本框 7"/>
          <p:cNvSpPr txBox="1">
            <a:spLocks noChangeArrowheads="1"/>
          </p:cNvSpPr>
          <p:nvPr/>
        </p:nvSpPr>
        <p:spPr bwMode="auto">
          <a:xfrm>
            <a:off x="6920204" y="2385868"/>
            <a:ext cx="3040338"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添加说明文字添加说明文字添加说明文字添加说明文字</a:t>
            </a:r>
          </a:p>
        </p:txBody>
      </p:sp>
      <p:sp>
        <p:nvSpPr>
          <p:cNvPr id="56" name="文本框 7"/>
          <p:cNvSpPr txBox="1">
            <a:spLocks noChangeArrowheads="1"/>
          </p:cNvSpPr>
          <p:nvPr/>
        </p:nvSpPr>
        <p:spPr bwMode="auto">
          <a:xfrm>
            <a:off x="6520159" y="4069083"/>
            <a:ext cx="3040338"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添加说明文字添加说明文字添加说明文字添加说明文字</a:t>
            </a:r>
          </a:p>
        </p:txBody>
      </p:sp>
      <p:sp>
        <p:nvSpPr>
          <p:cNvPr id="57" name="文本框 7"/>
          <p:cNvSpPr txBox="1">
            <a:spLocks noChangeArrowheads="1"/>
          </p:cNvSpPr>
          <p:nvPr/>
        </p:nvSpPr>
        <p:spPr bwMode="auto">
          <a:xfrm>
            <a:off x="267412" y="2391231"/>
            <a:ext cx="2941020"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gn="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添加说明文字添加说明文字添加说明添加说明文字文字</a:t>
            </a:r>
          </a:p>
        </p:txBody>
      </p:sp>
      <p:sp>
        <p:nvSpPr>
          <p:cNvPr id="58" name="文本框 7"/>
          <p:cNvSpPr txBox="1">
            <a:spLocks noChangeArrowheads="1"/>
          </p:cNvSpPr>
          <p:nvPr/>
        </p:nvSpPr>
        <p:spPr bwMode="auto">
          <a:xfrm>
            <a:off x="5678721" y="1257322"/>
            <a:ext cx="3040338" cy="9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eaLnBrk="1" hangingPunct="1"/>
            <a:r>
              <a:rPr lang="zh-CN" altLang="en-US" sz="1556" b="1" dirty="0">
                <a:solidFill>
                  <a:schemeClr val="tx1">
                    <a:lumMod val="85000"/>
                    <a:lumOff val="15000"/>
                  </a:schemeClr>
                </a:solidFill>
                <a:latin typeface="微软雅黑" pitchFamily="34" charset="-122"/>
              </a:rPr>
              <a:t>添加文本信息</a:t>
            </a:r>
            <a:endParaRPr lang="en-US" altLang="zh-CN" sz="1556" b="1" dirty="0">
              <a:solidFill>
                <a:schemeClr val="tx1">
                  <a:lumMod val="85000"/>
                  <a:lumOff val="15000"/>
                </a:schemeClr>
              </a:solidFill>
              <a:latin typeface="微软雅黑" pitchFamily="34" charset="-122"/>
            </a:endParaRPr>
          </a:p>
          <a:p>
            <a:pPr>
              <a:lnSpc>
                <a:spcPct val="150000"/>
              </a:lnSpc>
              <a:spcBef>
                <a:spcPts val="333"/>
              </a:spcBef>
            </a:pPr>
            <a:r>
              <a:rPr lang="zh-CN" altLang="en-US" sz="1333" dirty="0">
                <a:solidFill>
                  <a:schemeClr val="tx1">
                    <a:lumMod val="85000"/>
                    <a:lumOff val="15000"/>
                  </a:schemeClr>
                </a:solidFill>
                <a:latin typeface="微软雅黑" pitchFamily="34" charset="-122"/>
              </a:rPr>
              <a:t>添加说明文字添加说明文字添加说明文字添加说明文字</a:t>
            </a:r>
          </a:p>
        </p:txBody>
      </p:sp>
      <p:sp>
        <p:nvSpPr>
          <p:cNvPr id="59" name="Freeform 19"/>
          <p:cNvSpPr>
            <a:spLocks noEditPoints="1"/>
          </p:cNvSpPr>
          <p:nvPr/>
        </p:nvSpPr>
        <p:spPr bwMode="auto">
          <a:xfrm>
            <a:off x="542295" y="158731"/>
            <a:ext cx="1321593" cy="555629"/>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589A"/>
          </a:solidFill>
          <a:ln>
            <a:noFill/>
          </a:ln>
        </p:spPr>
        <p:txBody>
          <a:bodyPr vert="horz" wrap="square" lIns="101600" tIns="50800" rIns="101600" bIns="50800" numCol="1" anchor="t" anchorCtr="0" compatLnSpc="1">
            <a:prstTxWarp prst="textNoShape">
              <a:avLst/>
            </a:prstTxWarp>
          </a:bodyPr>
          <a:lstStyle/>
          <a:p>
            <a:endParaRPr lang="zh-CN" altLang="en-US" sz="2000"/>
          </a:p>
        </p:txBody>
      </p:sp>
    </p:spTree>
    <p:extLst>
      <p:ext uri="{BB962C8B-B14F-4D97-AF65-F5344CB8AC3E}">
        <p14:creationId xmlns:p14="http://schemas.microsoft.com/office/powerpoint/2010/main" val="167191807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300"/>
                                        <p:tgtEl>
                                          <p:spTgt spid="37"/>
                                        </p:tgtEl>
                                      </p:cBhvr>
                                    </p:animEffect>
                                  </p:childTnLst>
                                </p:cTn>
                              </p:par>
                            </p:childTnLst>
                          </p:cTn>
                        </p:par>
                        <p:par>
                          <p:cTn id="15" fill="hold">
                            <p:stCondLst>
                              <p:cond delay="800"/>
                            </p:stCondLst>
                            <p:childTnLst>
                              <p:par>
                                <p:cTn id="16" presetID="22" presetClass="entr" presetSubtype="1"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300"/>
                                        <p:tgtEl>
                                          <p:spTgt spid="36"/>
                                        </p:tgtEl>
                                      </p:cBhvr>
                                    </p:animEffect>
                                  </p:childTnLst>
                                </p:cTn>
                              </p:par>
                            </p:childTnLst>
                          </p:cTn>
                        </p:par>
                        <p:par>
                          <p:cTn id="19" fill="hold">
                            <p:stCondLst>
                              <p:cond delay="1100"/>
                            </p:stCondLst>
                            <p:childTnLst>
                              <p:par>
                                <p:cTn id="20" presetID="22" presetClass="entr" presetSubtype="2"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
                                        <p:tgtEl>
                                          <p:spTgt spid="35"/>
                                        </p:tgtEl>
                                      </p:cBhvr>
                                    </p:animEffect>
                                  </p:childTnLst>
                                </p:cTn>
                              </p:par>
                            </p:childTnLst>
                          </p:cTn>
                        </p:par>
                        <p:par>
                          <p:cTn id="23" fill="hold">
                            <p:stCondLst>
                              <p:cond delay="1400"/>
                            </p:stCondLst>
                            <p:childTnLst>
                              <p:par>
                                <p:cTn id="24" presetID="2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300"/>
                                        <p:tgtEl>
                                          <p:spTgt spid="34"/>
                                        </p:tgtEl>
                                      </p:cBhvr>
                                    </p:animEffect>
                                  </p:childTnLst>
                                </p:cTn>
                              </p:par>
                            </p:childTnLst>
                          </p:cTn>
                        </p:par>
                        <p:par>
                          <p:cTn id="27" fill="hold">
                            <p:stCondLst>
                              <p:cond delay="1700"/>
                            </p:stCondLst>
                            <p:childTnLst>
                              <p:par>
                                <p:cTn id="28" presetID="22" presetClass="entr" presetSubtype="2"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right)">
                                      <p:cBhvr>
                                        <p:cTn id="30" dur="300"/>
                                        <p:tgtEl>
                                          <p:spTgt spid="38"/>
                                        </p:tgtEl>
                                      </p:cBhvr>
                                    </p:animEffect>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heel(1)">
                                      <p:cBhvr>
                                        <p:cTn id="34" dur="500"/>
                                        <p:tgtEl>
                                          <p:spTgt spid="39"/>
                                        </p:tgtEl>
                                      </p:cBhvr>
                                    </p:animEffect>
                                  </p:childTnLst>
                                </p:cTn>
                              </p:par>
                            </p:childTnLst>
                          </p:cTn>
                        </p:par>
                        <p:par>
                          <p:cTn id="35" fill="hold">
                            <p:stCondLst>
                              <p:cond delay="2500"/>
                            </p:stCondLst>
                            <p:childTnLst>
                              <p:par>
                                <p:cTn id="36" presetID="21" presetClass="entr" presetSubtype="1"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heel(1)">
                                      <p:cBhvr>
                                        <p:cTn id="38" dur="500"/>
                                        <p:tgtEl>
                                          <p:spTgt spid="42"/>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heel(1)">
                                      <p:cBhvr>
                                        <p:cTn id="42" dur="500"/>
                                        <p:tgtEl>
                                          <p:spTgt spid="45"/>
                                        </p:tgtEl>
                                      </p:cBhvr>
                                    </p:animEffect>
                                  </p:childTnLst>
                                </p:cTn>
                              </p:par>
                            </p:childTnLst>
                          </p:cTn>
                        </p:par>
                        <p:par>
                          <p:cTn id="43" fill="hold">
                            <p:stCondLst>
                              <p:cond delay="3500"/>
                            </p:stCondLst>
                            <p:childTnLst>
                              <p:par>
                                <p:cTn id="44" presetID="21" presetClass="entr" presetSubtype="1"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500"/>
                                        <p:tgtEl>
                                          <p:spTgt spid="48"/>
                                        </p:tgtEl>
                                      </p:cBhvr>
                                    </p:animEffect>
                                  </p:childTnLst>
                                </p:cTn>
                              </p:par>
                            </p:childTnLst>
                          </p:cTn>
                        </p:par>
                        <p:par>
                          <p:cTn id="47" fill="hold">
                            <p:stCondLst>
                              <p:cond delay="4000"/>
                            </p:stCondLst>
                            <p:childTnLst>
                              <p:par>
                                <p:cTn id="48" presetID="21" presetClass="entr" presetSubtype="1"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heel(1)">
                                      <p:cBhvr>
                                        <p:cTn id="50" dur="500"/>
                                        <p:tgtEl>
                                          <p:spTgt spid="5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right)">
                                      <p:cBhvr>
                                        <p:cTn id="63" dur="500"/>
                                        <p:tgtEl>
                                          <p:spTgt spid="54"/>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wipe(right)">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2613</Words>
  <Application>Microsoft Office PowerPoint</Application>
  <PresentationFormat>自定义</PresentationFormat>
  <Paragraphs>354</Paragraphs>
  <Slides>38</Slides>
  <Notes>36</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38</vt:i4>
      </vt:variant>
    </vt:vector>
  </HeadingPairs>
  <TitlesOfParts>
    <vt:vector size="54" baseType="lpstr">
      <vt:lpstr>Adobe Gothic Std B</vt:lpstr>
      <vt:lpstr>Arial Unicode MS</vt:lpstr>
      <vt:lpstr>方正兰亭特黑_GBK</vt:lpstr>
      <vt:lpstr>华文中宋</vt:lpstr>
      <vt:lpstr>经典特宋简</vt:lpstr>
      <vt:lpstr>宋体</vt:lpstr>
      <vt:lpstr>微软雅黑</vt:lpstr>
      <vt:lpstr>幼圆</vt:lpstr>
      <vt:lpstr>Arial</vt:lpstr>
      <vt:lpstr>Britannic Bold</vt:lpstr>
      <vt:lpstr>Calibri</vt:lpstr>
      <vt:lpstr>Calibri Light</vt:lpstr>
      <vt:lpstr>Impact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64</cp:revision>
  <dcterms:created xsi:type="dcterms:W3CDTF">2015-01-15T04:21:01Z</dcterms:created>
  <dcterms:modified xsi:type="dcterms:W3CDTF">2016-11-06T10:16:37Z</dcterms:modified>
  <cp:category>锐旗设计；https://9ppt.taobao.com</cp:category>
</cp:coreProperties>
</file>